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6993-0546-4E05-B44D-F87A3C0DACB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18A4-C761-4113-B716-FC76F77EE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6993-0546-4E05-B44D-F87A3C0DACB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18A4-C761-4113-B716-FC76F77EE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6993-0546-4E05-B44D-F87A3C0DACB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18A4-C761-4113-B716-FC76F77EE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6993-0546-4E05-B44D-F87A3C0DACB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18A4-C761-4113-B716-FC76F77EE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6993-0546-4E05-B44D-F87A3C0DACB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18A4-C761-4113-B716-FC76F77EE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6993-0546-4E05-B44D-F87A3C0DACB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18A4-C761-4113-B716-FC76F77EE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6993-0546-4E05-B44D-F87A3C0DACB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18A4-C761-4113-B716-FC76F77EE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6993-0546-4E05-B44D-F87A3C0DACB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18A4-C761-4113-B716-FC76F77EE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6993-0546-4E05-B44D-F87A3C0DACB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18A4-C761-4113-B716-FC76F77EE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6993-0546-4E05-B44D-F87A3C0DACB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18A4-C761-4113-B716-FC76F77EE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6993-0546-4E05-B44D-F87A3C0DACB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18A4-C761-4113-B716-FC76F77EE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56993-0546-4E05-B44D-F87A3C0DACB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518A4-C761-4113-B716-FC76F77EE0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 descr="Green marble"/>
          <p:cNvSpPr>
            <a:spLocks noChangeArrowheads="1"/>
          </p:cNvSpPr>
          <p:nvPr/>
        </p:nvSpPr>
        <p:spPr bwMode="auto">
          <a:xfrm rot="19732917" flipV="1">
            <a:off x="4503738" y="3468688"/>
            <a:ext cx="2716212" cy="687387"/>
          </a:xfrm>
          <a:prstGeom prst="parallelogram">
            <a:avLst>
              <a:gd name="adj" fmla="val 98788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13363" y="3713163"/>
            <a:ext cx="609600" cy="381000"/>
            <a:chOff x="3347" y="2339"/>
            <a:chExt cx="384" cy="240"/>
          </a:xfrm>
        </p:grpSpPr>
        <p:sp>
          <p:nvSpPr>
            <p:cNvPr id="31748" name="AutoShape 4"/>
            <p:cNvSpPr>
              <a:spLocks noChangeArrowheads="1"/>
            </p:cNvSpPr>
            <p:nvPr/>
          </p:nvSpPr>
          <p:spPr bwMode="auto">
            <a:xfrm rot="21455878" flipH="1" flipV="1">
              <a:off x="3347" y="2412"/>
              <a:ext cx="384" cy="167"/>
            </a:xfrm>
            <a:custGeom>
              <a:avLst/>
              <a:gdLst>
                <a:gd name="G0" fmla="+- 5370 0 0"/>
                <a:gd name="G1" fmla="+- 5939493 0 0"/>
                <a:gd name="G2" fmla="+- 0 0 5939493"/>
                <a:gd name="T0" fmla="*/ 0 256 1"/>
                <a:gd name="T1" fmla="*/ 180 256 1"/>
                <a:gd name="G3" fmla="+- 5939493 T0 T1"/>
                <a:gd name="T2" fmla="*/ 0 256 1"/>
                <a:gd name="T3" fmla="*/ 90 256 1"/>
                <a:gd name="G4" fmla="+- 5939493 T2 T3"/>
                <a:gd name="G5" fmla="*/ G4 2 1"/>
                <a:gd name="T4" fmla="*/ 90 256 1"/>
                <a:gd name="T5" fmla="*/ 0 256 1"/>
                <a:gd name="G6" fmla="+- 5939493 T4 T5"/>
                <a:gd name="G7" fmla="*/ G6 2 1"/>
                <a:gd name="G8" fmla="abs 593949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370"/>
                <a:gd name="G18" fmla="*/ 5370 1 2"/>
                <a:gd name="G19" fmla="+- G18 5400 0"/>
                <a:gd name="G20" fmla="cos G19 5939493"/>
                <a:gd name="G21" fmla="sin G19 5939493"/>
                <a:gd name="G22" fmla="+- G20 10800 0"/>
                <a:gd name="G23" fmla="+- G21 10800 0"/>
                <a:gd name="G24" fmla="+- 10800 0 G20"/>
                <a:gd name="G25" fmla="+- 5370 10800 0"/>
                <a:gd name="G26" fmla="?: G9 G17 G25"/>
                <a:gd name="G27" fmla="?: G9 0 21600"/>
                <a:gd name="G28" fmla="cos 10800 5939493"/>
                <a:gd name="G29" fmla="sin 10800 5939493"/>
                <a:gd name="G30" fmla="sin 5370 5939493"/>
                <a:gd name="G31" fmla="+- G28 10800 0"/>
                <a:gd name="G32" fmla="+- G29 10800 0"/>
                <a:gd name="G33" fmla="+- G30 10800 0"/>
                <a:gd name="G34" fmla="?: G4 0 G31"/>
                <a:gd name="G35" fmla="?: 5939493 G34 0"/>
                <a:gd name="G36" fmla="?: G6 G35 G31"/>
                <a:gd name="G37" fmla="+- 21600 0 G36"/>
                <a:gd name="G38" fmla="?: G4 0 G33"/>
                <a:gd name="G39" fmla="?: 593949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0711 w 21600"/>
                <a:gd name="T15" fmla="*/ 18884 h 21600"/>
                <a:gd name="T16" fmla="*/ 10800 w 21600"/>
                <a:gd name="T17" fmla="*/ 5430 h 21600"/>
                <a:gd name="T18" fmla="*/ 10889 w 21600"/>
                <a:gd name="T19" fmla="*/ 18884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0741" y="16169"/>
                  </a:moveTo>
                  <a:cubicBezTo>
                    <a:pt x="7798" y="16137"/>
                    <a:pt x="5430" y="13742"/>
                    <a:pt x="5430" y="10800"/>
                  </a:cubicBezTo>
                  <a:cubicBezTo>
                    <a:pt x="5430" y="7834"/>
                    <a:pt x="7834" y="5430"/>
                    <a:pt x="10800" y="5430"/>
                  </a:cubicBezTo>
                  <a:cubicBezTo>
                    <a:pt x="13765" y="5430"/>
                    <a:pt x="16170" y="7834"/>
                    <a:pt x="16170" y="10800"/>
                  </a:cubicBezTo>
                  <a:cubicBezTo>
                    <a:pt x="16170" y="13742"/>
                    <a:pt x="13801" y="16137"/>
                    <a:pt x="10858" y="16169"/>
                  </a:cubicBezTo>
                  <a:lnTo>
                    <a:pt x="10918" y="21599"/>
                  </a:lnTo>
                  <a:cubicBezTo>
                    <a:pt x="16836" y="21534"/>
                    <a:pt x="21600" y="16718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6718"/>
                    <a:pt x="4763" y="21534"/>
                    <a:pt x="10681" y="2159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17400000" lon="20999999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1749" name="AutoShape 5"/>
            <p:cNvSpPr>
              <a:spLocks noChangeArrowheads="1"/>
            </p:cNvSpPr>
            <p:nvPr/>
          </p:nvSpPr>
          <p:spPr bwMode="auto">
            <a:xfrm flipH="1">
              <a:off x="3464" y="2339"/>
              <a:ext cx="160" cy="180"/>
            </a:xfrm>
            <a:prstGeom prst="can">
              <a:avLst>
                <a:gd name="adj" fmla="val 32760"/>
              </a:avLst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016625" y="2776538"/>
            <a:ext cx="504825" cy="892175"/>
            <a:chOff x="3552" y="2915"/>
            <a:chExt cx="384" cy="685"/>
          </a:xfrm>
        </p:grpSpPr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3552" y="3360"/>
              <a:ext cx="384" cy="240"/>
              <a:chOff x="2031" y="2501"/>
              <a:chExt cx="326" cy="242"/>
            </a:xfrm>
          </p:grpSpPr>
          <p:sp>
            <p:nvSpPr>
              <p:cNvPr id="31752" name="AutoShape 8"/>
              <p:cNvSpPr>
                <a:spLocks noChangeArrowheads="1"/>
              </p:cNvSpPr>
              <p:nvPr/>
            </p:nvSpPr>
            <p:spPr bwMode="auto">
              <a:xfrm rot="21455878" flipH="1" flipV="1">
                <a:off x="2031" y="2575"/>
                <a:ext cx="326" cy="168"/>
              </a:xfrm>
              <a:custGeom>
                <a:avLst/>
                <a:gdLst>
                  <a:gd name="G0" fmla="+- 5370 0 0"/>
                  <a:gd name="G1" fmla="+- 5939493 0 0"/>
                  <a:gd name="G2" fmla="+- 0 0 5939493"/>
                  <a:gd name="T0" fmla="*/ 0 256 1"/>
                  <a:gd name="T1" fmla="*/ 180 256 1"/>
                  <a:gd name="G3" fmla="+- 5939493 T0 T1"/>
                  <a:gd name="T2" fmla="*/ 0 256 1"/>
                  <a:gd name="T3" fmla="*/ 90 256 1"/>
                  <a:gd name="G4" fmla="+- 5939493 T2 T3"/>
                  <a:gd name="G5" fmla="*/ G4 2 1"/>
                  <a:gd name="T4" fmla="*/ 90 256 1"/>
                  <a:gd name="T5" fmla="*/ 0 256 1"/>
                  <a:gd name="G6" fmla="+- 5939493 T4 T5"/>
                  <a:gd name="G7" fmla="*/ G6 2 1"/>
                  <a:gd name="G8" fmla="abs 5939493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370"/>
                  <a:gd name="G18" fmla="*/ 5370 1 2"/>
                  <a:gd name="G19" fmla="+- G18 5400 0"/>
                  <a:gd name="G20" fmla="cos G19 5939493"/>
                  <a:gd name="G21" fmla="sin G19 5939493"/>
                  <a:gd name="G22" fmla="+- G20 10800 0"/>
                  <a:gd name="G23" fmla="+- G21 10800 0"/>
                  <a:gd name="G24" fmla="+- 10800 0 G20"/>
                  <a:gd name="G25" fmla="+- 5370 10800 0"/>
                  <a:gd name="G26" fmla="?: G9 G17 G25"/>
                  <a:gd name="G27" fmla="?: G9 0 21600"/>
                  <a:gd name="G28" fmla="cos 10800 5939493"/>
                  <a:gd name="G29" fmla="sin 10800 5939493"/>
                  <a:gd name="G30" fmla="sin 5370 5939493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5939493 G34 0"/>
                  <a:gd name="G36" fmla="?: G6 G35 G31"/>
                  <a:gd name="G37" fmla="+- 21600 0 G36"/>
                  <a:gd name="G38" fmla="?: G4 0 G33"/>
                  <a:gd name="G39" fmla="?: 5939493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0711 w 21600"/>
                  <a:gd name="T15" fmla="*/ 18884 h 21600"/>
                  <a:gd name="T16" fmla="*/ 10800 w 21600"/>
                  <a:gd name="T17" fmla="*/ 5430 h 21600"/>
                  <a:gd name="T18" fmla="*/ 10889 w 21600"/>
                  <a:gd name="T19" fmla="*/ 18884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10741" y="16169"/>
                    </a:moveTo>
                    <a:cubicBezTo>
                      <a:pt x="7798" y="16137"/>
                      <a:pt x="5430" y="13742"/>
                      <a:pt x="5430" y="10800"/>
                    </a:cubicBezTo>
                    <a:cubicBezTo>
                      <a:pt x="5430" y="7834"/>
                      <a:pt x="7834" y="5430"/>
                      <a:pt x="10800" y="5430"/>
                    </a:cubicBezTo>
                    <a:cubicBezTo>
                      <a:pt x="13765" y="5430"/>
                      <a:pt x="16170" y="7834"/>
                      <a:pt x="16170" y="10800"/>
                    </a:cubicBezTo>
                    <a:cubicBezTo>
                      <a:pt x="16170" y="13742"/>
                      <a:pt x="13801" y="16137"/>
                      <a:pt x="10858" y="16169"/>
                    </a:cubicBezTo>
                    <a:lnTo>
                      <a:pt x="10918" y="21599"/>
                    </a:lnTo>
                    <a:cubicBezTo>
                      <a:pt x="16836" y="21534"/>
                      <a:pt x="21600" y="16718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6718"/>
                      <a:pt x="4763" y="21534"/>
                      <a:pt x="10681" y="2159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17400000" lon="20999999" rev="0"/>
                </a:camera>
                <a:lightRig rig="legacyFlat3" dir="b"/>
              </a:scene3d>
              <a:sp3d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753" name="AutoShape 9"/>
              <p:cNvSpPr>
                <a:spLocks noChangeArrowheads="1"/>
              </p:cNvSpPr>
              <p:nvPr/>
            </p:nvSpPr>
            <p:spPr bwMode="auto">
              <a:xfrm flipH="1">
                <a:off x="2130" y="2501"/>
                <a:ext cx="136" cy="182"/>
              </a:xfrm>
              <a:prstGeom prst="can">
                <a:avLst>
                  <a:gd name="adj" fmla="val 38970"/>
                </a:avLst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754" name="AutoShape 10"/>
            <p:cNvSpPr>
              <a:spLocks noChangeArrowheads="1"/>
            </p:cNvSpPr>
            <p:nvPr/>
          </p:nvSpPr>
          <p:spPr bwMode="auto">
            <a:xfrm>
              <a:off x="3700" y="2915"/>
              <a:ext cx="105" cy="484"/>
            </a:xfrm>
            <a:prstGeom prst="can">
              <a:avLst>
                <a:gd name="adj" fmla="val 29087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1254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5" name="AutoShape 11" descr="Canvas"/>
          <p:cNvSpPr>
            <a:spLocks noChangeArrowheads="1"/>
          </p:cNvSpPr>
          <p:nvPr/>
        </p:nvSpPr>
        <p:spPr bwMode="auto">
          <a:xfrm rot="5400000">
            <a:off x="5133181" y="962819"/>
            <a:ext cx="2459038" cy="2209800"/>
          </a:xfrm>
          <a:prstGeom prst="parallelogram">
            <a:avLst>
              <a:gd name="adj" fmla="val 2782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 rot="-1049036">
            <a:off x="5757863" y="1374775"/>
            <a:ext cx="1135062" cy="1438275"/>
            <a:chOff x="3552" y="240"/>
            <a:chExt cx="1584" cy="1824"/>
          </a:xfrm>
        </p:grpSpPr>
        <p:sp>
          <p:nvSpPr>
            <p:cNvPr id="31757" name="Oval 13"/>
            <p:cNvSpPr>
              <a:spLocks noChangeArrowheads="1"/>
            </p:cNvSpPr>
            <p:nvPr/>
          </p:nvSpPr>
          <p:spPr bwMode="auto">
            <a:xfrm rot="-1711819">
              <a:off x="3552" y="240"/>
              <a:ext cx="1584" cy="18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8" name="Oval 14"/>
            <p:cNvSpPr>
              <a:spLocks noChangeArrowheads="1"/>
            </p:cNvSpPr>
            <p:nvPr/>
          </p:nvSpPr>
          <p:spPr bwMode="auto">
            <a:xfrm rot="-1771866">
              <a:off x="3600" y="288"/>
              <a:ext cx="1488" cy="172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2549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6226175" y="1808163"/>
            <a:ext cx="127000" cy="852487"/>
            <a:chOff x="2064" y="1584"/>
            <a:chExt cx="174" cy="1370"/>
          </a:xfrm>
        </p:grpSpPr>
        <p:sp>
          <p:nvSpPr>
            <p:cNvPr id="31760" name="Rectangle 16"/>
            <p:cNvSpPr>
              <a:spLocks noChangeArrowheads="1"/>
            </p:cNvSpPr>
            <p:nvPr/>
          </p:nvSpPr>
          <p:spPr bwMode="auto">
            <a:xfrm>
              <a:off x="2073" y="2042"/>
              <a:ext cx="144" cy="912"/>
            </a:xfrm>
            <a:prstGeom prst="rect">
              <a:avLst/>
            </a:prstGeom>
            <a:gradFill rotWithShape="1">
              <a:gsLst>
                <a:gs pos="0">
                  <a:srgbClr val="FF3300"/>
                </a:gs>
                <a:gs pos="50000">
                  <a:srgbClr val="FF3300">
                    <a:gamma/>
                    <a:tint val="19216"/>
                    <a:invGamma/>
                  </a:srgbClr>
                </a:gs>
                <a:gs pos="100000">
                  <a:srgbClr val="FF33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1761" name="Picture 17" descr="Lua do clear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64" y="1584"/>
              <a:ext cx="174" cy="396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31762" name="AutoShape 18"/>
            <p:cNvSpPr>
              <a:spLocks noChangeArrowheads="1"/>
            </p:cNvSpPr>
            <p:nvPr/>
          </p:nvSpPr>
          <p:spPr bwMode="auto">
            <a:xfrm rot="10800000">
              <a:off x="2073" y="1946"/>
              <a:ext cx="144" cy="96"/>
            </a:xfrm>
            <a:prstGeom prst="flowChartManualOperation">
              <a:avLst/>
            </a:prstGeom>
            <a:gradFill rotWithShape="1">
              <a:gsLst>
                <a:gs pos="0">
                  <a:srgbClr val="FF3300"/>
                </a:gs>
                <a:gs pos="50000">
                  <a:srgbClr val="FF3300">
                    <a:gamma/>
                    <a:tint val="12549"/>
                    <a:invGamma/>
                  </a:srgbClr>
                </a:gs>
                <a:gs pos="100000">
                  <a:srgbClr val="FF33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63" name="AutoShape 19"/>
          <p:cNvSpPr>
            <a:spLocks noChangeArrowheads="1"/>
          </p:cNvSpPr>
          <p:nvPr/>
        </p:nvSpPr>
        <p:spPr bwMode="auto">
          <a:xfrm rot="5620470">
            <a:off x="4779169" y="3969544"/>
            <a:ext cx="382587" cy="949325"/>
          </a:xfrm>
          <a:prstGeom prst="parallelogram">
            <a:avLst>
              <a:gd name="adj" fmla="val 46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AutoShape 20"/>
          <p:cNvSpPr>
            <a:spLocks noChangeArrowheads="1"/>
          </p:cNvSpPr>
          <p:nvPr/>
        </p:nvSpPr>
        <p:spPr bwMode="auto">
          <a:xfrm rot="16204570" flipV="1">
            <a:off x="5670550" y="3146425"/>
            <a:ext cx="1277938" cy="1766888"/>
          </a:xfrm>
          <a:prstGeom prst="parallelogram">
            <a:avLst>
              <a:gd name="adj" fmla="val 84269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2185988" y="8066088"/>
            <a:ext cx="190500" cy="11874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rgbClr val="FF3300">
                  <a:gamma/>
                  <a:tint val="19216"/>
                  <a:invGamma/>
                </a:srgbClr>
              </a:gs>
              <a:gs pos="100000">
                <a:srgbClr val="FF33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1530350" y="8242300"/>
            <a:ext cx="854075" cy="1185863"/>
            <a:chOff x="1933" y="1910"/>
            <a:chExt cx="538" cy="747"/>
          </a:xfrm>
        </p:grpSpPr>
        <p:sp>
          <p:nvSpPr>
            <p:cNvPr id="31767" name="Freeform 23"/>
            <p:cNvSpPr>
              <a:spLocks/>
            </p:cNvSpPr>
            <p:nvPr/>
          </p:nvSpPr>
          <p:spPr bwMode="auto">
            <a:xfrm rot="7986445" flipH="1">
              <a:off x="1953" y="2402"/>
              <a:ext cx="235" cy="276"/>
            </a:xfrm>
            <a:custGeom>
              <a:avLst/>
              <a:gdLst/>
              <a:ahLst/>
              <a:cxnLst>
                <a:cxn ang="0">
                  <a:pos x="1112" y="140"/>
                </a:cxn>
                <a:cxn ang="0">
                  <a:pos x="1056" y="271"/>
                </a:cxn>
                <a:cxn ang="0">
                  <a:pos x="1017" y="373"/>
                </a:cxn>
                <a:cxn ang="0">
                  <a:pos x="971" y="476"/>
                </a:cxn>
                <a:cxn ang="0">
                  <a:pos x="943" y="588"/>
                </a:cxn>
                <a:cxn ang="0">
                  <a:pos x="924" y="702"/>
                </a:cxn>
                <a:cxn ang="0">
                  <a:pos x="905" y="814"/>
                </a:cxn>
                <a:cxn ang="0">
                  <a:pos x="905" y="916"/>
                </a:cxn>
                <a:cxn ang="0">
                  <a:pos x="905" y="1001"/>
                </a:cxn>
                <a:cxn ang="0">
                  <a:pos x="905" y="1038"/>
                </a:cxn>
                <a:cxn ang="0">
                  <a:pos x="242" y="1094"/>
                </a:cxn>
                <a:cxn ang="0">
                  <a:pos x="130" y="448"/>
                </a:cxn>
                <a:cxn ang="0">
                  <a:pos x="28" y="65"/>
                </a:cxn>
                <a:cxn ang="0">
                  <a:pos x="0" y="0"/>
                </a:cxn>
                <a:cxn ang="0">
                  <a:pos x="420" y="75"/>
                </a:cxn>
                <a:cxn ang="0">
                  <a:pos x="765" y="103"/>
                </a:cxn>
                <a:cxn ang="0">
                  <a:pos x="989" y="103"/>
                </a:cxn>
                <a:cxn ang="0">
                  <a:pos x="1112" y="140"/>
                </a:cxn>
              </a:cxnLst>
              <a:rect l="0" t="0" r="r" b="b"/>
              <a:pathLst>
                <a:path w="1112" h="1094">
                  <a:moveTo>
                    <a:pt x="1112" y="140"/>
                  </a:moveTo>
                  <a:lnTo>
                    <a:pt x="1056" y="271"/>
                  </a:lnTo>
                  <a:lnTo>
                    <a:pt x="1017" y="373"/>
                  </a:lnTo>
                  <a:lnTo>
                    <a:pt x="971" y="476"/>
                  </a:lnTo>
                  <a:lnTo>
                    <a:pt x="943" y="588"/>
                  </a:lnTo>
                  <a:lnTo>
                    <a:pt x="924" y="702"/>
                  </a:lnTo>
                  <a:lnTo>
                    <a:pt x="905" y="814"/>
                  </a:lnTo>
                  <a:lnTo>
                    <a:pt x="905" y="916"/>
                  </a:lnTo>
                  <a:lnTo>
                    <a:pt x="905" y="1001"/>
                  </a:lnTo>
                  <a:lnTo>
                    <a:pt x="905" y="1038"/>
                  </a:lnTo>
                  <a:lnTo>
                    <a:pt x="242" y="1094"/>
                  </a:lnTo>
                  <a:lnTo>
                    <a:pt x="130" y="448"/>
                  </a:lnTo>
                  <a:lnTo>
                    <a:pt x="28" y="65"/>
                  </a:lnTo>
                  <a:lnTo>
                    <a:pt x="0" y="0"/>
                  </a:lnTo>
                  <a:lnTo>
                    <a:pt x="420" y="75"/>
                  </a:lnTo>
                  <a:lnTo>
                    <a:pt x="765" y="103"/>
                  </a:lnTo>
                  <a:lnTo>
                    <a:pt x="989" y="103"/>
                  </a:lnTo>
                  <a:lnTo>
                    <a:pt x="1112" y="140"/>
                  </a:lnTo>
                  <a:close/>
                </a:path>
              </a:pathLst>
            </a:custGeom>
            <a:solidFill>
              <a:srgbClr val="5F7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Oval 24"/>
            <p:cNvSpPr>
              <a:spLocks noChangeArrowheads="1"/>
            </p:cNvSpPr>
            <p:nvPr/>
          </p:nvSpPr>
          <p:spPr bwMode="auto">
            <a:xfrm rot="7986445" flipH="1">
              <a:off x="2019" y="2434"/>
              <a:ext cx="2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Freeform 25"/>
            <p:cNvSpPr>
              <a:spLocks/>
            </p:cNvSpPr>
            <p:nvPr/>
          </p:nvSpPr>
          <p:spPr bwMode="auto">
            <a:xfrm rot="-25019030">
              <a:off x="1936" y="2038"/>
              <a:ext cx="624" cy="368"/>
            </a:xfrm>
            <a:custGeom>
              <a:avLst/>
              <a:gdLst/>
              <a:ahLst/>
              <a:cxnLst>
                <a:cxn ang="0">
                  <a:pos x="395" y="307"/>
                </a:cxn>
                <a:cxn ang="0">
                  <a:pos x="435" y="326"/>
                </a:cxn>
                <a:cxn ang="0">
                  <a:pos x="480" y="336"/>
                </a:cxn>
                <a:cxn ang="0">
                  <a:pos x="543" y="338"/>
                </a:cxn>
                <a:cxn ang="0">
                  <a:pos x="570" y="365"/>
                </a:cxn>
                <a:cxn ang="0">
                  <a:pos x="530" y="383"/>
                </a:cxn>
                <a:cxn ang="0">
                  <a:pos x="464" y="409"/>
                </a:cxn>
                <a:cxn ang="0">
                  <a:pos x="398" y="405"/>
                </a:cxn>
                <a:cxn ang="0">
                  <a:pos x="303" y="395"/>
                </a:cxn>
                <a:cxn ang="0">
                  <a:pos x="246" y="374"/>
                </a:cxn>
                <a:cxn ang="0">
                  <a:pos x="211" y="364"/>
                </a:cxn>
                <a:cxn ang="0">
                  <a:pos x="174" y="352"/>
                </a:cxn>
                <a:cxn ang="0">
                  <a:pos x="141" y="345"/>
                </a:cxn>
                <a:cxn ang="0">
                  <a:pos x="91" y="344"/>
                </a:cxn>
                <a:cxn ang="0">
                  <a:pos x="51" y="351"/>
                </a:cxn>
                <a:cxn ang="0">
                  <a:pos x="11" y="345"/>
                </a:cxn>
                <a:cxn ang="0">
                  <a:pos x="8" y="328"/>
                </a:cxn>
                <a:cxn ang="0">
                  <a:pos x="27" y="285"/>
                </a:cxn>
                <a:cxn ang="0">
                  <a:pos x="27" y="223"/>
                </a:cxn>
                <a:cxn ang="0">
                  <a:pos x="33" y="157"/>
                </a:cxn>
                <a:cxn ang="0">
                  <a:pos x="41" y="122"/>
                </a:cxn>
                <a:cxn ang="0">
                  <a:pos x="75" y="117"/>
                </a:cxn>
                <a:cxn ang="0">
                  <a:pos x="111" y="125"/>
                </a:cxn>
                <a:cxn ang="0">
                  <a:pos x="137" y="125"/>
                </a:cxn>
                <a:cxn ang="0">
                  <a:pos x="235" y="74"/>
                </a:cxn>
                <a:cxn ang="0">
                  <a:pos x="312" y="38"/>
                </a:cxn>
                <a:cxn ang="0">
                  <a:pos x="359" y="25"/>
                </a:cxn>
                <a:cxn ang="0">
                  <a:pos x="400" y="3"/>
                </a:cxn>
                <a:cxn ang="0">
                  <a:pos x="430" y="3"/>
                </a:cxn>
                <a:cxn ang="0">
                  <a:pos x="472" y="19"/>
                </a:cxn>
                <a:cxn ang="0">
                  <a:pos x="530" y="50"/>
                </a:cxn>
                <a:cxn ang="0">
                  <a:pos x="575" y="76"/>
                </a:cxn>
                <a:cxn ang="0">
                  <a:pos x="607" y="88"/>
                </a:cxn>
                <a:cxn ang="0">
                  <a:pos x="636" y="128"/>
                </a:cxn>
                <a:cxn ang="0">
                  <a:pos x="655" y="155"/>
                </a:cxn>
                <a:cxn ang="0">
                  <a:pos x="671" y="185"/>
                </a:cxn>
                <a:cxn ang="0">
                  <a:pos x="692" y="247"/>
                </a:cxn>
                <a:cxn ang="0">
                  <a:pos x="694" y="299"/>
                </a:cxn>
                <a:cxn ang="0">
                  <a:pos x="687" y="328"/>
                </a:cxn>
                <a:cxn ang="0">
                  <a:pos x="655" y="320"/>
                </a:cxn>
                <a:cxn ang="0">
                  <a:pos x="641" y="293"/>
                </a:cxn>
                <a:cxn ang="0">
                  <a:pos x="636" y="256"/>
                </a:cxn>
                <a:cxn ang="0">
                  <a:pos x="590" y="207"/>
                </a:cxn>
                <a:cxn ang="0">
                  <a:pos x="570" y="179"/>
                </a:cxn>
                <a:cxn ang="0">
                  <a:pos x="536" y="176"/>
                </a:cxn>
                <a:cxn ang="0">
                  <a:pos x="501" y="169"/>
                </a:cxn>
                <a:cxn ang="0">
                  <a:pos x="470" y="175"/>
                </a:cxn>
                <a:cxn ang="0">
                  <a:pos x="434" y="201"/>
                </a:cxn>
                <a:cxn ang="0">
                  <a:pos x="397" y="236"/>
                </a:cxn>
                <a:cxn ang="0">
                  <a:pos x="385" y="287"/>
                </a:cxn>
              </a:cxnLst>
              <a:rect l="0" t="0" r="r" b="b"/>
              <a:pathLst>
                <a:path w="694" h="409">
                  <a:moveTo>
                    <a:pt x="385" y="287"/>
                  </a:moveTo>
                  <a:lnTo>
                    <a:pt x="395" y="307"/>
                  </a:lnTo>
                  <a:lnTo>
                    <a:pt x="409" y="317"/>
                  </a:lnTo>
                  <a:lnTo>
                    <a:pt x="435" y="326"/>
                  </a:lnTo>
                  <a:lnTo>
                    <a:pt x="457" y="339"/>
                  </a:lnTo>
                  <a:lnTo>
                    <a:pt x="480" y="336"/>
                  </a:lnTo>
                  <a:lnTo>
                    <a:pt x="516" y="331"/>
                  </a:lnTo>
                  <a:lnTo>
                    <a:pt x="543" y="338"/>
                  </a:lnTo>
                  <a:lnTo>
                    <a:pt x="563" y="351"/>
                  </a:lnTo>
                  <a:lnTo>
                    <a:pt x="570" y="365"/>
                  </a:lnTo>
                  <a:lnTo>
                    <a:pt x="553" y="374"/>
                  </a:lnTo>
                  <a:lnTo>
                    <a:pt x="530" y="383"/>
                  </a:lnTo>
                  <a:lnTo>
                    <a:pt x="493" y="396"/>
                  </a:lnTo>
                  <a:lnTo>
                    <a:pt x="464" y="409"/>
                  </a:lnTo>
                  <a:lnTo>
                    <a:pt x="428" y="406"/>
                  </a:lnTo>
                  <a:lnTo>
                    <a:pt x="398" y="405"/>
                  </a:lnTo>
                  <a:lnTo>
                    <a:pt x="375" y="403"/>
                  </a:lnTo>
                  <a:lnTo>
                    <a:pt x="303" y="395"/>
                  </a:lnTo>
                  <a:lnTo>
                    <a:pt x="276" y="383"/>
                  </a:lnTo>
                  <a:lnTo>
                    <a:pt x="246" y="374"/>
                  </a:lnTo>
                  <a:lnTo>
                    <a:pt x="231" y="368"/>
                  </a:lnTo>
                  <a:lnTo>
                    <a:pt x="211" y="364"/>
                  </a:lnTo>
                  <a:lnTo>
                    <a:pt x="190" y="356"/>
                  </a:lnTo>
                  <a:lnTo>
                    <a:pt x="174" y="352"/>
                  </a:lnTo>
                  <a:lnTo>
                    <a:pt x="157" y="346"/>
                  </a:lnTo>
                  <a:lnTo>
                    <a:pt x="141" y="345"/>
                  </a:lnTo>
                  <a:lnTo>
                    <a:pt x="120" y="342"/>
                  </a:lnTo>
                  <a:lnTo>
                    <a:pt x="91" y="344"/>
                  </a:lnTo>
                  <a:lnTo>
                    <a:pt x="70" y="348"/>
                  </a:lnTo>
                  <a:lnTo>
                    <a:pt x="51" y="351"/>
                  </a:lnTo>
                  <a:lnTo>
                    <a:pt x="32" y="349"/>
                  </a:lnTo>
                  <a:lnTo>
                    <a:pt x="11" y="345"/>
                  </a:lnTo>
                  <a:lnTo>
                    <a:pt x="0" y="343"/>
                  </a:lnTo>
                  <a:lnTo>
                    <a:pt x="8" y="328"/>
                  </a:lnTo>
                  <a:lnTo>
                    <a:pt x="16" y="313"/>
                  </a:lnTo>
                  <a:lnTo>
                    <a:pt x="27" y="285"/>
                  </a:lnTo>
                  <a:lnTo>
                    <a:pt x="26" y="244"/>
                  </a:lnTo>
                  <a:lnTo>
                    <a:pt x="27" y="223"/>
                  </a:lnTo>
                  <a:lnTo>
                    <a:pt x="31" y="181"/>
                  </a:lnTo>
                  <a:lnTo>
                    <a:pt x="33" y="157"/>
                  </a:lnTo>
                  <a:lnTo>
                    <a:pt x="35" y="134"/>
                  </a:lnTo>
                  <a:lnTo>
                    <a:pt x="41" y="122"/>
                  </a:lnTo>
                  <a:lnTo>
                    <a:pt x="31" y="109"/>
                  </a:lnTo>
                  <a:lnTo>
                    <a:pt x="75" y="117"/>
                  </a:lnTo>
                  <a:lnTo>
                    <a:pt x="91" y="118"/>
                  </a:lnTo>
                  <a:lnTo>
                    <a:pt x="111" y="125"/>
                  </a:lnTo>
                  <a:lnTo>
                    <a:pt x="125" y="126"/>
                  </a:lnTo>
                  <a:lnTo>
                    <a:pt x="137" y="125"/>
                  </a:lnTo>
                  <a:lnTo>
                    <a:pt x="161" y="113"/>
                  </a:lnTo>
                  <a:lnTo>
                    <a:pt x="235" y="74"/>
                  </a:lnTo>
                  <a:lnTo>
                    <a:pt x="275" y="54"/>
                  </a:lnTo>
                  <a:lnTo>
                    <a:pt x="312" y="38"/>
                  </a:lnTo>
                  <a:lnTo>
                    <a:pt x="334" y="33"/>
                  </a:lnTo>
                  <a:lnTo>
                    <a:pt x="359" y="25"/>
                  </a:lnTo>
                  <a:lnTo>
                    <a:pt x="379" y="15"/>
                  </a:lnTo>
                  <a:lnTo>
                    <a:pt x="400" y="3"/>
                  </a:lnTo>
                  <a:lnTo>
                    <a:pt x="416" y="0"/>
                  </a:lnTo>
                  <a:lnTo>
                    <a:pt x="430" y="3"/>
                  </a:lnTo>
                  <a:lnTo>
                    <a:pt x="452" y="14"/>
                  </a:lnTo>
                  <a:lnTo>
                    <a:pt x="472" y="19"/>
                  </a:lnTo>
                  <a:lnTo>
                    <a:pt x="490" y="25"/>
                  </a:lnTo>
                  <a:lnTo>
                    <a:pt x="530" y="50"/>
                  </a:lnTo>
                  <a:lnTo>
                    <a:pt x="551" y="59"/>
                  </a:lnTo>
                  <a:lnTo>
                    <a:pt x="575" y="76"/>
                  </a:lnTo>
                  <a:lnTo>
                    <a:pt x="595" y="83"/>
                  </a:lnTo>
                  <a:lnTo>
                    <a:pt x="607" y="88"/>
                  </a:lnTo>
                  <a:lnTo>
                    <a:pt x="622" y="109"/>
                  </a:lnTo>
                  <a:lnTo>
                    <a:pt x="636" y="128"/>
                  </a:lnTo>
                  <a:lnTo>
                    <a:pt x="649" y="144"/>
                  </a:lnTo>
                  <a:lnTo>
                    <a:pt x="655" y="155"/>
                  </a:lnTo>
                  <a:lnTo>
                    <a:pt x="664" y="170"/>
                  </a:lnTo>
                  <a:lnTo>
                    <a:pt x="671" y="185"/>
                  </a:lnTo>
                  <a:lnTo>
                    <a:pt x="689" y="220"/>
                  </a:lnTo>
                  <a:lnTo>
                    <a:pt x="692" y="247"/>
                  </a:lnTo>
                  <a:lnTo>
                    <a:pt x="692" y="276"/>
                  </a:lnTo>
                  <a:lnTo>
                    <a:pt x="694" y="299"/>
                  </a:lnTo>
                  <a:lnTo>
                    <a:pt x="692" y="317"/>
                  </a:lnTo>
                  <a:lnTo>
                    <a:pt x="687" y="328"/>
                  </a:lnTo>
                  <a:lnTo>
                    <a:pt x="675" y="331"/>
                  </a:lnTo>
                  <a:lnTo>
                    <a:pt x="655" y="320"/>
                  </a:lnTo>
                  <a:lnTo>
                    <a:pt x="645" y="306"/>
                  </a:lnTo>
                  <a:lnTo>
                    <a:pt x="641" y="293"/>
                  </a:lnTo>
                  <a:lnTo>
                    <a:pt x="636" y="275"/>
                  </a:lnTo>
                  <a:lnTo>
                    <a:pt x="636" y="256"/>
                  </a:lnTo>
                  <a:lnTo>
                    <a:pt x="612" y="231"/>
                  </a:lnTo>
                  <a:lnTo>
                    <a:pt x="590" y="207"/>
                  </a:lnTo>
                  <a:lnTo>
                    <a:pt x="580" y="190"/>
                  </a:lnTo>
                  <a:lnTo>
                    <a:pt x="570" y="179"/>
                  </a:lnTo>
                  <a:lnTo>
                    <a:pt x="553" y="180"/>
                  </a:lnTo>
                  <a:lnTo>
                    <a:pt x="536" y="176"/>
                  </a:lnTo>
                  <a:lnTo>
                    <a:pt x="515" y="175"/>
                  </a:lnTo>
                  <a:lnTo>
                    <a:pt x="501" y="169"/>
                  </a:lnTo>
                  <a:lnTo>
                    <a:pt x="482" y="171"/>
                  </a:lnTo>
                  <a:lnTo>
                    <a:pt x="470" y="175"/>
                  </a:lnTo>
                  <a:lnTo>
                    <a:pt x="453" y="188"/>
                  </a:lnTo>
                  <a:lnTo>
                    <a:pt x="434" y="201"/>
                  </a:lnTo>
                  <a:lnTo>
                    <a:pt x="412" y="215"/>
                  </a:lnTo>
                  <a:lnTo>
                    <a:pt x="397" y="236"/>
                  </a:lnTo>
                  <a:lnTo>
                    <a:pt x="381" y="252"/>
                  </a:lnTo>
                  <a:lnTo>
                    <a:pt x="385" y="287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0" name="Freeform 26"/>
            <p:cNvSpPr>
              <a:spLocks/>
            </p:cNvSpPr>
            <p:nvPr/>
          </p:nvSpPr>
          <p:spPr bwMode="auto">
            <a:xfrm rot="20361555" flipH="1">
              <a:off x="2198" y="1985"/>
              <a:ext cx="10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6" y="27"/>
                </a:cxn>
                <a:cxn ang="0">
                  <a:pos x="138" y="66"/>
                </a:cxn>
              </a:cxnLst>
              <a:rect l="0" t="0" r="r" b="b"/>
              <a:pathLst>
                <a:path w="138" h="66">
                  <a:moveTo>
                    <a:pt x="0" y="0"/>
                  </a:moveTo>
                  <a:lnTo>
                    <a:pt x="66" y="27"/>
                  </a:lnTo>
                  <a:lnTo>
                    <a:pt x="138" y="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1" name="Freeform 27"/>
            <p:cNvSpPr>
              <a:spLocks/>
            </p:cNvSpPr>
            <p:nvPr/>
          </p:nvSpPr>
          <p:spPr bwMode="auto">
            <a:xfrm rot="4376" flipH="1">
              <a:off x="2457" y="2133"/>
              <a:ext cx="14" cy="49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53" y="52"/>
                </a:cxn>
                <a:cxn ang="0">
                  <a:pos x="69" y="83"/>
                </a:cxn>
                <a:cxn ang="0">
                  <a:pos x="70" y="113"/>
                </a:cxn>
                <a:cxn ang="0">
                  <a:pos x="58" y="140"/>
                </a:cxn>
                <a:cxn ang="0">
                  <a:pos x="27" y="158"/>
                </a:cxn>
                <a:cxn ang="0">
                  <a:pos x="0" y="169"/>
                </a:cxn>
              </a:cxnLst>
              <a:rect l="0" t="0" r="r" b="b"/>
              <a:pathLst>
                <a:path w="70" h="169">
                  <a:moveTo>
                    <a:pt x="23" y="0"/>
                  </a:moveTo>
                  <a:lnTo>
                    <a:pt x="53" y="52"/>
                  </a:lnTo>
                  <a:lnTo>
                    <a:pt x="69" y="83"/>
                  </a:lnTo>
                  <a:lnTo>
                    <a:pt x="70" y="113"/>
                  </a:lnTo>
                  <a:lnTo>
                    <a:pt x="58" y="140"/>
                  </a:lnTo>
                  <a:lnTo>
                    <a:pt x="27" y="158"/>
                  </a:lnTo>
                  <a:lnTo>
                    <a:pt x="0" y="16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2" name="Freeform 28"/>
            <p:cNvSpPr>
              <a:spLocks/>
            </p:cNvSpPr>
            <p:nvPr/>
          </p:nvSpPr>
          <p:spPr bwMode="auto">
            <a:xfrm rot="21193896" flipH="1">
              <a:off x="2334" y="2013"/>
              <a:ext cx="12" cy="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2"/>
                </a:cxn>
                <a:cxn ang="0">
                  <a:pos x="6" y="57"/>
                </a:cxn>
                <a:cxn ang="0">
                  <a:pos x="25" y="82"/>
                </a:cxn>
                <a:cxn ang="0">
                  <a:pos x="50" y="93"/>
                </a:cxn>
              </a:cxnLst>
              <a:rect l="0" t="0" r="r" b="b"/>
              <a:pathLst>
                <a:path w="50" h="93">
                  <a:moveTo>
                    <a:pt x="0" y="0"/>
                  </a:moveTo>
                  <a:lnTo>
                    <a:pt x="0" y="32"/>
                  </a:lnTo>
                  <a:lnTo>
                    <a:pt x="6" y="57"/>
                  </a:lnTo>
                  <a:lnTo>
                    <a:pt x="25" y="82"/>
                  </a:lnTo>
                  <a:lnTo>
                    <a:pt x="50" y="9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3" name="Freeform 29"/>
            <p:cNvSpPr>
              <a:spLocks/>
            </p:cNvSpPr>
            <p:nvPr/>
          </p:nvSpPr>
          <p:spPr bwMode="auto">
            <a:xfrm rot="473829" flipH="1">
              <a:off x="2422" y="2012"/>
              <a:ext cx="9" cy="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"/>
                </a:cxn>
                <a:cxn ang="0">
                  <a:pos x="4" y="28"/>
                </a:cxn>
                <a:cxn ang="0">
                  <a:pos x="19" y="43"/>
                </a:cxn>
              </a:cxnLst>
              <a:rect l="0" t="0" r="r" b="b"/>
              <a:pathLst>
                <a:path w="19" h="43">
                  <a:moveTo>
                    <a:pt x="0" y="0"/>
                  </a:moveTo>
                  <a:lnTo>
                    <a:pt x="0" y="14"/>
                  </a:lnTo>
                  <a:lnTo>
                    <a:pt x="4" y="28"/>
                  </a:lnTo>
                  <a:lnTo>
                    <a:pt x="19" y="4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4" name="Freeform 30"/>
            <p:cNvSpPr>
              <a:spLocks/>
            </p:cNvSpPr>
            <p:nvPr/>
          </p:nvSpPr>
          <p:spPr bwMode="auto">
            <a:xfrm rot="4649370" flipH="1">
              <a:off x="2404" y="2207"/>
              <a:ext cx="13" cy="9"/>
            </a:xfrm>
            <a:custGeom>
              <a:avLst/>
              <a:gdLst/>
              <a:ahLst/>
              <a:cxnLst>
                <a:cxn ang="0">
                  <a:pos x="55" y="33"/>
                </a:cxn>
                <a:cxn ang="0">
                  <a:pos x="26" y="22"/>
                </a:cxn>
                <a:cxn ang="0">
                  <a:pos x="7" y="8"/>
                </a:cxn>
                <a:cxn ang="0">
                  <a:pos x="0" y="0"/>
                </a:cxn>
              </a:cxnLst>
              <a:rect l="0" t="0" r="r" b="b"/>
              <a:pathLst>
                <a:path w="55" h="33">
                  <a:moveTo>
                    <a:pt x="55" y="33"/>
                  </a:moveTo>
                  <a:lnTo>
                    <a:pt x="26" y="22"/>
                  </a:ln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5" name="Freeform 31"/>
            <p:cNvSpPr>
              <a:spLocks/>
            </p:cNvSpPr>
            <p:nvPr/>
          </p:nvSpPr>
          <p:spPr bwMode="auto">
            <a:xfrm rot="20849372" flipH="1">
              <a:off x="2160" y="2023"/>
              <a:ext cx="46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8"/>
                </a:cxn>
                <a:cxn ang="0">
                  <a:pos x="53" y="34"/>
                </a:cxn>
              </a:cxnLst>
              <a:rect l="0" t="0" r="r" b="b"/>
              <a:pathLst>
                <a:path w="53" h="34">
                  <a:moveTo>
                    <a:pt x="0" y="0"/>
                  </a:moveTo>
                  <a:lnTo>
                    <a:pt x="17" y="8"/>
                  </a:lnTo>
                  <a:lnTo>
                    <a:pt x="53" y="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2174875" y="7469188"/>
            <a:ext cx="228600" cy="1057275"/>
            <a:chOff x="2038" y="1536"/>
            <a:chExt cx="144" cy="666"/>
          </a:xfrm>
        </p:grpSpPr>
        <p:sp>
          <p:nvSpPr>
            <p:cNvPr id="31777" name="Rectangle 33"/>
            <p:cNvSpPr>
              <a:spLocks noChangeArrowheads="1"/>
            </p:cNvSpPr>
            <p:nvPr/>
          </p:nvSpPr>
          <p:spPr bwMode="auto">
            <a:xfrm>
              <a:off x="2042" y="2058"/>
              <a:ext cx="122" cy="144"/>
            </a:xfrm>
            <a:prstGeom prst="rect">
              <a:avLst/>
            </a:prstGeom>
            <a:gradFill rotWithShape="1">
              <a:gsLst>
                <a:gs pos="0">
                  <a:srgbClr val="FF3300"/>
                </a:gs>
                <a:gs pos="50000">
                  <a:srgbClr val="FF3300">
                    <a:gamma/>
                    <a:tint val="19216"/>
                    <a:invGamma/>
                  </a:srgbClr>
                </a:gs>
                <a:gs pos="100000">
                  <a:srgbClr val="FF33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34"/>
            <p:cNvGrpSpPr>
              <a:grpSpLocks/>
            </p:cNvGrpSpPr>
            <p:nvPr/>
          </p:nvGrpSpPr>
          <p:grpSpPr bwMode="auto">
            <a:xfrm>
              <a:off x="2038" y="1536"/>
              <a:ext cx="144" cy="376"/>
              <a:chOff x="2038" y="1536"/>
              <a:chExt cx="144" cy="376"/>
            </a:xfrm>
          </p:grpSpPr>
          <p:pic>
            <p:nvPicPr>
              <p:cNvPr id="31779" name="Picture 35" descr="Lua do clear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038" y="1536"/>
                <a:ext cx="144" cy="3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</p:pic>
          <p:sp>
            <p:nvSpPr>
              <p:cNvPr id="31780" name="AutoShape 36"/>
              <p:cNvSpPr>
                <a:spLocks noChangeArrowheads="1"/>
              </p:cNvSpPr>
              <p:nvPr/>
            </p:nvSpPr>
            <p:spPr bwMode="auto">
              <a:xfrm rot="10800000">
                <a:off x="2045" y="1833"/>
                <a:ext cx="120" cy="79"/>
              </a:xfrm>
              <a:prstGeom prst="flowChartManualOperation">
                <a:avLst/>
              </a:prstGeom>
              <a:gradFill rotWithShape="1">
                <a:gsLst>
                  <a:gs pos="0">
                    <a:srgbClr val="FF3300"/>
                  </a:gs>
                  <a:gs pos="50000">
                    <a:srgbClr val="FF3300">
                      <a:gamma/>
                      <a:tint val="12549"/>
                      <a:invGamma/>
                    </a:srgbClr>
                  </a:gs>
                  <a:gs pos="100000">
                    <a:srgbClr val="FF33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785" name="Text Box 41"/>
          <p:cNvSpPr txBox="1">
            <a:spLocks noChangeArrowheads="1"/>
          </p:cNvSpPr>
          <p:nvPr/>
        </p:nvSpPr>
        <p:spPr bwMode="auto">
          <a:xfrm>
            <a:off x="1905000" y="54102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006600"/>
                </a:solidFill>
              </a:rPr>
              <a:t>Ảnh của vật tạo bởi gương cầu lồi</a:t>
            </a:r>
          </a:p>
        </p:txBody>
      </p:sp>
      <p:sp>
        <p:nvSpPr>
          <p:cNvPr id="31786" name="Rectangle 42"/>
          <p:cNvSpPr>
            <a:spLocks noChangeArrowheads="1"/>
          </p:cNvSpPr>
          <p:nvPr/>
        </p:nvSpPr>
        <p:spPr bwMode="auto">
          <a:xfrm>
            <a:off x="247650" y="228600"/>
            <a:ext cx="8686800" cy="632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39 -0.10093 -0.00277 -0.20185 0 -0.33333 C 0.00278 -0.46482 -0.04444 -0.71111 0.01667 -0.78889 C 0.07778 -0.86667 0.22223 -0.83333 0.36667 -0.8 " pathEditMode="relative" ptsTypes="aaaA">
                                      <p:cBhvr>
                                        <p:cTn id="6" dur="30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39 -0.10093 -0.00277 -0.20185 0 -0.33333 C 0.00278 -0.46482 -0.04444 -0.71111 0.01667 -0.78889 C 0.07778 -0.86667 0.22223 -0.83333 0.36667 -0.8 " pathEditMode="relative" ptsTypes="aaaA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39 -0.10093 -0.00277 -0.20185 0 -0.33333 C 0.00278 -0.46482 -0.04444 -0.71111 0.01667 -0.78889 C 0.07778 -0.86667 0.22223 -0.83333 0.36667 -0.8 " pathEditMode="relative" ptsTypes="aaaA">
                                      <p:cBhvr>
                                        <p:cTn id="1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667 -0.8 L 0.21927 -0.7993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927 -0.7993 C 0.20538 -0.78425 0.15677 -0.82384 0.13594 -0.70949 C 0.11511 -0.59513 0.10295 -0.2375 0.09427 -0.11342 " pathEditMode="relative" rAng="0" ptsTypes="a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3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 descr="Green marble"/>
          <p:cNvSpPr>
            <a:spLocks noChangeArrowheads="1"/>
          </p:cNvSpPr>
          <p:nvPr/>
        </p:nvSpPr>
        <p:spPr bwMode="auto">
          <a:xfrm rot="19732917" flipV="1">
            <a:off x="4732338" y="3468688"/>
            <a:ext cx="2716212" cy="687387"/>
          </a:xfrm>
          <a:prstGeom prst="parallelogram">
            <a:avLst>
              <a:gd name="adj" fmla="val 98788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541963" y="3713163"/>
            <a:ext cx="609600" cy="381000"/>
            <a:chOff x="3347" y="2339"/>
            <a:chExt cx="384" cy="240"/>
          </a:xfrm>
        </p:grpSpPr>
        <p:sp>
          <p:nvSpPr>
            <p:cNvPr id="32772" name="AutoShape 4"/>
            <p:cNvSpPr>
              <a:spLocks noChangeArrowheads="1"/>
            </p:cNvSpPr>
            <p:nvPr/>
          </p:nvSpPr>
          <p:spPr bwMode="auto">
            <a:xfrm rot="21455878" flipH="1" flipV="1">
              <a:off x="3347" y="2412"/>
              <a:ext cx="384" cy="167"/>
            </a:xfrm>
            <a:custGeom>
              <a:avLst/>
              <a:gdLst>
                <a:gd name="G0" fmla="+- 5370 0 0"/>
                <a:gd name="G1" fmla="+- 5939493 0 0"/>
                <a:gd name="G2" fmla="+- 0 0 5939493"/>
                <a:gd name="T0" fmla="*/ 0 256 1"/>
                <a:gd name="T1" fmla="*/ 180 256 1"/>
                <a:gd name="G3" fmla="+- 5939493 T0 T1"/>
                <a:gd name="T2" fmla="*/ 0 256 1"/>
                <a:gd name="T3" fmla="*/ 90 256 1"/>
                <a:gd name="G4" fmla="+- 5939493 T2 T3"/>
                <a:gd name="G5" fmla="*/ G4 2 1"/>
                <a:gd name="T4" fmla="*/ 90 256 1"/>
                <a:gd name="T5" fmla="*/ 0 256 1"/>
                <a:gd name="G6" fmla="+- 5939493 T4 T5"/>
                <a:gd name="G7" fmla="*/ G6 2 1"/>
                <a:gd name="G8" fmla="abs 593949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370"/>
                <a:gd name="G18" fmla="*/ 5370 1 2"/>
                <a:gd name="G19" fmla="+- G18 5400 0"/>
                <a:gd name="G20" fmla="cos G19 5939493"/>
                <a:gd name="G21" fmla="sin G19 5939493"/>
                <a:gd name="G22" fmla="+- G20 10800 0"/>
                <a:gd name="G23" fmla="+- G21 10800 0"/>
                <a:gd name="G24" fmla="+- 10800 0 G20"/>
                <a:gd name="G25" fmla="+- 5370 10800 0"/>
                <a:gd name="G26" fmla="?: G9 G17 G25"/>
                <a:gd name="G27" fmla="?: G9 0 21600"/>
                <a:gd name="G28" fmla="cos 10800 5939493"/>
                <a:gd name="G29" fmla="sin 10800 5939493"/>
                <a:gd name="G30" fmla="sin 5370 5939493"/>
                <a:gd name="G31" fmla="+- G28 10800 0"/>
                <a:gd name="G32" fmla="+- G29 10800 0"/>
                <a:gd name="G33" fmla="+- G30 10800 0"/>
                <a:gd name="G34" fmla="?: G4 0 G31"/>
                <a:gd name="G35" fmla="?: 5939493 G34 0"/>
                <a:gd name="G36" fmla="?: G6 G35 G31"/>
                <a:gd name="G37" fmla="+- 21600 0 G36"/>
                <a:gd name="G38" fmla="?: G4 0 G33"/>
                <a:gd name="G39" fmla="?: 593949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0711 w 21600"/>
                <a:gd name="T15" fmla="*/ 18884 h 21600"/>
                <a:gd name="T16" fmla="*/ 10800 w 21600"/>
                <a:gd name="T17" fmla="*/ 5430 h 21600"/>
                <a:gd name="T18" fmla="*/ 10889 w 21600"/>
                <a:gd name="T19" fmla="*/ 18884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0741" y="16169"/>
                  </a:moveTo>
                  <a:cubicBezTo>
                    <a:pt x="7798" y="16137"/>
                    <a:pt x="5430" y="13742"/>
                    <a:pt x="5430" y="10800"/>
                  </a:cubicBezTo>
                  <a:cubicBezTo>
                    <a:pt x="5430" y="7834"/>
                    <a:pt x="7834" y="5430"/>
                    <a:pt x="10800" y="5430"/>
                  </a:cubicBezTo>
                  <a:cubicBezTo>
                    <a:pt x="13765" y="5430"/>
                    <a:pt x="16170" y="7834"/>
                    <a:pt x="16170" y="10800"/>
                  </a:cubicBezTo>
                  <a:cubicBezTo>
                    <a:pt x="16170" y="13742"/>
                    <a:pt x="13801" y="16137"/>
                    <a:pt x="10858" y="16169"/>
                  </a:cubicBezTo>
                  <a:lnTo>
                    <a:pt x="10918" y="21599"/>
                  </a:lnTo>
                  <a:cubicBezTo>
                    <a:pt x="16836" y="21534"/>
                    <a:pt x="21600" y="16718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6718"/>
                    <a:pt x="4763" y="21534"/>
                    <a:pt x="10681" y="2159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17400000" lon="20999999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2773" name="AutoShape 5"/>
            <p:cNvSpPr>
              <a:spLocks noChangeArrowheads="1"/>
            </p:cNvSpPr>
            <p:nvPr/>
          </p:nvSpPr>
          <p:spPr bwMode="auto">
            <a:xfrm flipH="1">
              <a:off x="3464" y="2339"/>
              <a:ext cx="160" cy="180"/>
            </a:xfrm>
            <a:prstGeom prst="can">
              <a:avLst>
                <a:gd name="adj" fmla="val 32760"/>
              </a:avLst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245225" y="2776538"/>
            <a:ext cx="504825" cy="892175"/>
            <a:chOff x="3552" y="2915"/>
            <a:chExt cx="384" cy="685"/>
          </a:xfrm>
        </p:grpSpPr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3552" y="3360"/>
              <a:ext cx="384" cy="240"/>
              <a:chOff x="2031" y="2501"/>
              <a:chExt cx="326" cy="242"/>
            </a:xfrm>
          </p:grpSpPr>
          <p:sp>
            <p:nvSpPr>
              <p:cNvPr id="32776" name="AutoShape 8"/>
              <p:cNvSpPr>
                <a:spLocks noChangeArrowheads="1"/>
              </p:cNvSpPr>
              <p:nvPr/>
            </p:nvSpPr>
            <p:spPr bwMode="auto">
              <a:xfrm rot="21455878" flipH="1" flipV="1">
                <a:off x="2031" y="2575"/>
                <a:ext cx="326" cy="168"/>
              </a:xfrm>
              <a:custGeom>
                <a:avLst/>
                <a:gdLst>
                  <a:gd name="G0" fmla="+- 5370 0 0"/>
                  <a:gd name="G1" fmla="+- 5939493 0 0"/>
                  <a:gd name="G2" fmla="+- 0 0 5939493"/>
                  <a:gd name="T0" fmla="*/ 0 256 1"/>
                  <a:gd name="T1" fmla="*/ 180 256 1"/>
                  <a:gd name="G3" fmla="+- 5939493 T0 T1"/>
                  <a:gd name="T2" fmla="*/ 0 256 1"/>
                  <a:gd name="T3" fmla="*/ 90 256 1"/>
                  <a:gd name="G4" fmla="+- 5939493 T2 T3"/>
                  <a:gd name="G5" fmla="*/ G4 2 1"/>
                  <a:gd name="T4" fmla="*/ 90 256 1"/>
                  <a:gd name="T5" fmla="*/ 0 256 1"/>
                  <a:gd name="G6" fmla="+- 5939493 T4 T5"/>
                  <a:gd name="G7" fmla="*/ G6 2 1"/>
                  <a:gd name="G8" fmla="abs 5939493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370"/>
                  <a:gd name="G18" fmla="*/ 5370 1 2"/>
                  <a:gd name="G19" fmla="+- G18 5400 0"/>
                  <a:gd name="G20" fmla="cos G19 5939493"/>
                  <a:gd name="G21" fmla="sin G19 5939493"/>
                  <a:gd name="G22" fmla="+- G20 10800 0"/>
                  <a:gd name="G23" fmla="+- G21 10800 0"/>
                  <a:gd name="G24" fmla="+- 10800 0 G20"/>
                  <a:gd name="G25" fmla="+- 5370 10800 0"/>
                  <a:gd name="G26" fmla="?: G9 G17 G25"/>
                  <a:gd name="G27" fmla="?: G9 0 21600"/>
                  <a:gd name="G28" fmla="cos 10800 5939493"/>
                  <a:gd name="G29" fmla="sin 10800 5939493"/>
                  <a:gd name="G30" fmla="sin 5370 5939493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5939493 G34 0"/>
                  <a:gd name="G36" fmla="?: G6 G35 G31"/>
                  <a:gd name="G37" fmla="+- 21600 0 G36"/>
                  <a:gd name="G38" fmla="?: G4 0 G33"/>
                  <a:gd name="G39" fmla="?: 5939493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0711 w 21600"/>
                  <a:gd name="T15" fmla="*/ 18884 h 21600"/>
                  <a:gd name="T16" fmla="*/ 10800 w 21600"/>
                  <a:gd name="T17" fmla="*/ 5430 h 21600"/>
                  <a:gd name="T18" fmla="*/ 10889 w 21600"/>
                  <a:gd name="T19" fmla="*/ 18884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10741" y="16169"/>
                    </a:moveTo>
                    <a:cubicBezTo>
                      <a:pt x="7798" y="16137"/>
                      <a:pt x="5430" y="13742"/>
                      <a:pt x="5430" y="10800"/>
                    </a:cubicBezTo>
                    <a:cubicBezTo>
                      <a:pt x="5430" y="7834"/>
                      <a:pt x="7834" y="5430"/>
                      <a:pt x="10800" y="5430"/>
                    </a:cubicBezTo>
                    <a:cubicBezTo>
                      <a:pt x="13765" y="5430"/>
                      <a:pt x="16170" y="7834"/>
                      <a:pt x="16170" y="10800"/>
                    </a:cubicBezTo>
                    <a:cubicBezTo>
                      <a:pt x="16170" y="13742"/>
                      <a:pt x="13801" y="16137"/>
                      <a:pt x="10858" y="16169"/>
                    </a:cubicBezTo>
                    <a:lnTo>
                      <a:pt x="10918" y="21599"/>
                    </a:lnTo>
                    <a:cubicBezTo>
                      <a:pt x="16836" y="21534"/>
                      <a:pt x="21600" y="16718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6718"/>
                      <a:pt x="4763" y="21534"/>
                      <a:pt x="10681" y="2159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17400000" lon="20999999" rev="0"/>
                </a:camera>
                <a:lightRig rig="legacyFlat3" dir="b"/>
              </a:scene3d>
              <a:sp3d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2777" name="AutoShape 9"/>
              <p:cNvSpPr>
                <a:spLocks noChangeArrowheads="1"/>
              </p:cNvSpPr>
              <p:nvPr/>
            </p:nvSpPr>
            <p:spPr bwMode="auto">
              <a:xfrm flipH="1">
                <a:off x="2130" y="2501"/>
                <a:ext cx="136" cy="182"/>
              </a:xfrm>
              <a:prstGeom prst="can">
                <a:avLst>
                  <a:gd name="adj" fmla="val 38970"/>
                </a:avLst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778" name="AutoShape 10"/>
            <p:cNvSpPr>
              <a:spLocks noChangeArrowheads="1"/>
            </p:cNvSpPr>
            <p:nvPr/>
          </p:nvSpPr>
          <p:spPr bwMode="auto">
            <a:xfrm>
              <a:off x="3700" y="2915"/>
              <a:ext cx="105" cy="484"/>
            </a:xfrm>
            <a:prstGeom prst="can">
              <a:avLst>
                <a:gd name="adj" fmla="val 29087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1254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79" name="AutoShape 11" descr="Canvas"/>
          <p:cNvSpPr>
            <a:spLocks noChangeArrowheads="1"/>
          </p:cNvSpPr>
          <p:nvPr/>
        </p:nvSpPr>
        <p:spPr bwMode="auto">
          <a:xfrm rot="5400000">
            <a:off x="5361781" y="962819"/>
            <a:ext cx="2459038" cy="2209800"/>
          </a:xfrm>
          <a:prstGeom prst="parallelogram">
            <a:avLst>
              <a:gd name="adj" fmla="val 2782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 rot="-1049036">
            <a:off x="5986463" y="1374775"/>
            <a:ext cx="1135062" cy="1438275"/>
            <a:chOff x="3552" y="240"/>
            <a:chExt cx="1584" cy="1824"/>
          </a:xfrm>
        </p:grpSpPr>
        <p:sp>
          <p:nvSpPr>
            <p:cNvPr id="32781" name="Oval 13"/>
            <p:cNvSpPr>
              <a:spLocks noChangeArrowheads="1"/>
            </p:cNvSpPr>
            <p:nvPr/>
          </p:nvSpPr>
          <p:spPr bwMode="auto">
            <a:xfrm rot="-1711819">
              <a:off x="3552" y="240"/>
              <a:ext cx="1584" cy="18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2" name="Oval 14"/>
            <p:cNvSpPr>
              <a:spLocks noChangeArrowheads="1"/>
            </p:cNvSpPr>
            <p:nvPr/>
          </p:nvSpPr>
          <p:spPr bwMode="auto">
            <a:xfrm rot="-1771866">
              <a:off x="3600" y="288"/>
              <a:ext cx="1488" cy="172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2549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6454775" y="1808163"/>
            <a:ext cx="127000" cy="852487"/>
            <a:chOff x="2064" y="1584"/>
            <a:chExt cx="174" cy="1370"/>
          </a:xfrm>
        </p:grpSpPr>
        <p:sp>
          <p:nvSpPr>
            <p:cNvPr id="32784" name="Rectangle 16"/>
            <p:cNvSpPr>
              <a:spLocks noChangeArrowheads="1"/>
            </p:cNvSpPr>
            <p:nvPr/>
          </p:nvSpPr>
          <p:spPr bwMode="auto">
            <a:xfrm>
              <a:off x="2073" y="2042"/>
              <a:ext cx="144" cy="912"/>
            </a:xfrm>
            <a:prstGeom prst="rect">
              <a:avLst/>
            </a:prstGeom>
            <a:gradFill rotWithShape="1">
              <a:gsLst>
                <a:gs pos="0">
                  <a:srgbClr val="FF3300"/>
                </a:gs>
                <a:gs pos="50000">
                  <a:srgbClr val="FF3300">
                    <a:gamma/>
                    <a:tint val="19216"/>
                    <a:invGamma/>
                  </a:srgbClr>
                </a:gs>
                <a:gs pos="100000">
                  <a:srgbClr val="FF33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2785" name="Picture 17" descr="Lua do clear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64" y="1584"/>
              <a:ext cx="174" cy="396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32786" name="AutoShape 18"/>
            <p:cNvSpPr>
              <a:spLocks noChangeArrowheads="1"/>
            </p:cNvSpPr>
            <p:nvPr/>
          </p:nvSpPr>
          <p:spPr bwMode="auto">
            <a:xfrm rot="10800000">
              <a:off x="2073" y="1946"/>
              <a:ext cx="144" cy="96"/>
            </a:xfrm>
            <a:prstGeom prst="flowChartManualOperation">
              <a:avLst/>
            </a:prstGeom>
            <a:gradFill rotWithShape="1">
              <a:gsLst>
                <a:gs pos="0">
                  <a:srgbClr val="FF3300"/>
                </a:gs>
                <a:gs pos="50000">
                  <a:srgbClr val="FF3300">
                    <a:gamma/>
                    <a:tint val="12549"/>
                    <a:invGamma/>
                  </a:srgbClr>
                </a:gs>
                <a:gs pos="100000">
                  <a:srgbClr val="FF33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87" name="AutoShape 19"/>
          <p:cNvSpPr>
            <a:spLocks noChangeArrowheads="1"/>
          </p:cNvSpPr>
          <p:nvPr/>
        </p:nvSpPr>
        <p:spPr bwMode="auto">
          <a:xfrm rot="5620470">
            <a:off x="5007769" y="3969544"/>
            <a:ext cx="382587" cy="949325"/>
          </a:xfrm>
          <a:prstGeom prst="parallelogram">
            <a:avLst>
              <a:gd name="adj" fmla="val 46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AutoShape 20"/>
          <p:cNvSpPr>
            <a:spLocks noChangeArrowheads="1"/>
          </p:cNvSpPr>
          <p:nvPr/>
        </p:nvSpPr>
        <p:spPr bwMode="auto">
          <a:xfrm rot="16204570" flipV="1">
            <a:off x="5899150" y="3146425"/>
            <a:ext cx="1277938" cy="1766888"/>
          </a:xfrm>
          <a:prstGeom prst="parallelogram">
            <a:avLst>
              <a:gd name="adj" fmla="val 84269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Rectangle 21"/>
          <p:cNvSpPr>
            <a:spLocks noChangeArrowheads="1"/>
          </p:cNvSpPr>
          <p:nvPr/>
        </p:nvSpPr>
        <p:spPr bwMode="auto">
          <a:xfrm>
            <a:off x="2414588" y="8066088"/>
            <a:ext cx="190500" cy="11874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rgbClr val="FF3300">
                  <a:gamma/>
                  <a:tint val="19216"/>
                  <a:invGamma/>
                </a:srgbClr>
              </a:gs>
              <a:gs pos="100000">
                <a:srgbClr val="FF33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1758950" y="8242300"/>
            <a:ext cx="854075" cy="1185863"/>
            <a:chOff x="1933" y="1910"/>
            <a:chExt cx="538" cy="747"/>
          </a:xfrm>
        </p:grpSpPr>
        <p:sp>
          <p:nvSpPr>
            <p:cNvPr id="32791" name="Freeform 23"/>
            <p:cNvSpPr>
              <a:spLocks/>
            </p:cNvSpPr>
            <p:nvPr/>
          </p:nvSpPr>
          <p:spPr bwMode="auto">
            <a:xfrm rot="7986445" flipH="1">
              <a:off x="1953" y="2402"/>
              <a:ext cx="235" cy="276"/>
            </a:xfrm>
            <a:custGeom>
              <a:avLst/>
              <a:gdLst/>
              <a:ahLst/>
              <a:cxnLst>
                <a:cxn ang="0">
                  <a:pos x="1112" y="140"/>
                </a:cxn>
                <a:cxn ang="0">
                  <a:pos x="1056" y="271"/>
                </a:cxn>
                <a:cxn ang="0">
                  <a:pos x="1017" y="373"/>
                </a:cxn>
                <a:cxn ang="0">
                  <a:pos x="971" y="476"/>
                </a:cxn>
                <a:cxn ang="0">
                  <a:pos x="943" y="588"/>
                </a:cxn>
                <a:cxn ang="0">
                  <a:pos x="924" y="702"/>
                </a:cxn>
                <a:cxn ang="0">
                  <a:pos x="905" y="814"/>
                </a:cxn>
                <a:cxn ang="0">
                  <a:pos x="905" y="916"/>
                </a:cxn>
                <a:cxn ang="0">
                  <a:pos x="905" y="1001"/>
                </a:cxn>
                <a:cxn ang="0">
                  <a:pos x="905" y="1038"/>
                </a:cxn>
                <a:cxn ang="0">
                  <a:pos x="242" y="1094"/>
                </a:cxn>
                <a:cxn ang="0">
                  <a:pos x="130" y="448"/>
                </a:cxn>
                <a:cxn ang="0">
                  <a:pos x="28" y="65"/>
                </a:cxn>
                <a:cxn ang="0">
                  <a:pos x="0" y="0"/>
                </a:cxn>
                <a:cxn ang="0">
                  <a:pos x="420" y="75"/>
                </a:cxn>
                <a:cxn ang="0">
                  <a:pos x="765" y="103"/>
                </a:cxn>
                <a:cxn ang="0">
                  <a:pos x="989" y="103"/>
                </a:cxn>
                <a:cxn ang="0">
                  <a:pos x="1112" y="140"/>
                </a:cxn>
              </a:cxnLst>
              <a:rect l="0" t="0" r="r" b="b"/>
              <a:pathLst>
                <a:path w="1112" h="1094">
                  <a:moveTo>
                    <a:pt x="1112" y="140"/>
                  </a:moveTo>
                  <a:lnTo>
                    <a:pt x="1056" y="271"/>
                  </a:lnTo>
                  <a:lnTo>
                    <a:pt x="1017" y="373"/>
                  </a:lnTo>
                  <a:lnTo>
                    <a:pt x="971" y="476"/>
                  </a:lnTo>
                  <a:lnTo>
                    <a:pt x="943" y="588"/>
                  </a:lnTo>
                  <a:lnTo>
                    <a:pt x="924" y="702"/>
                  </a:lnTo>
                  <a:lnTo>
                    <a:pt x="905" y="814"/>
                  </a:lnTo>
                  <a:lnTo>
                    <a:pt x="905" y="916"/>
                  </a:lnTo>
                  <a:lnTo>
                    <a:pt x="905" y="1001"/>
                  </a:lnTo>
                  <a:lnTo>
                    <a:pt x="905" y="1038"/>
                  </a:lnTo>
                  <a:lnTo>
                    <a:pt x="242" y="1094"/>
                  </a:lnTo>
                  <a:lnTo>
                    <a:pt x="130" y="448"/>
                  </a:lnTo>
                  <a:lnTo>
                    <a:pt x="28" y="65"/>
                  </a:lnTo>
                  <a:lnTo>
                    <a:pt x="0" y="0"/>
                  </a:lnTo>
                  <a:lnTo>
                    <a:pt x="420" y="75"/>
                  </a:lnTo>
                  <a:lnTo>
                    <a:pt x="765" y="103"/>
                  </a:lnTo>
                  <a:lnTo>
                    <a:pt x="989" y="103"/>
                  </a:lnTo>
                  <a:lnTo>
                    <a:pt x="1112" y="140"/>
                  </a:lnTo>
                  <a:close/>
                </a:path>
              </a:pathLst>
            </a:custGeom>
            <a:solidFill>
              <a:srgbClr val="5F7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2" name="Oval 24"/>
            <p:cNvSpPr>
              <a:spLocks noChangeArrowheads="1"/>
            </p:cNvSpPr>
            <p:nvPr/>
          </p:nvSpPr>
          <p:spPr bwMode="auto">
            <a:xfrm rot="7986445" flipH="1">
              <a:off x="2019" y="2434"/>
              <a:ext cx="2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3" name="Freeform 25"/>
            <p:cNvSpPr>
              <a:spLocks/>
            </p:cNvSpPr>
            <p:nvPr/>
          </p:nvSpPr>
          <p:spPr bwMode="auto">
            <a:xfrm rot="-25019030">
              <a:off x="1936" y="2038"/>
              <a:ext cx="624" cy="368"/>
            </a:xfrm>
            <a:custGeom>
              <a:avLst/>
              <a:gdLst/>
              <a:ahLst/>
              <a:cxnLst>
                <a:cxn ang="0">
                  <a:pos x="395" y="307"/>
                </a:cxn>
                <a:cxn ang="0">
                  <a:pos x="435" y="326"/>
                </a:cxn>
                <a:cxn ang="0">
                  <a:pos x="480" y="336"/>
                </a:cxn>
                <a:cxn ang="0">
                  <a:pos x="543" y="338"/>
                </a:cxn>
                <a:cxn ang="0">
                  <a:pos x="570" y="365"/>
                </a:cxn>
                <a:cxn ang="0">
                  <a:pos x="530" y="383"/>
                </a:cxn>
                <a:cxn ang="0">
                  <a:pos x="464" y="409"/>
                </a:cxn>
                <a:cxn ang="0">
                  <a:pos x="398" y="405"/>
                </a:cxn>
                <a:cxn ang="0">
                  <a:pos x="303" y="395"/>
                </a:cxn>
                <a:cxn ang="0">
                  <a:pos x="246" y="374"/>
                </a:cxn>
                <a:cxn ang="0">
                  <a:pos x="211" y="364"/>
                </a:cxn>
                <a:cxn ang="0">
                  <a:pos x="174" y="352"/>
                </a:cxn>
                <a:cxn ang="0">
                  <a:pos x="141" y="345"/>
                </a:cxn>
                <a:cxn ang="0">
                  <a:pos x="91" y="344"/>
                </a:cxn>
                <a:cxn ang="0">
                  <a:pos x="51" y="351"/>
                </a:cxn>
                <a:cxn ang="0">
                  <a:pos x="11" y="345"/>
                </a:cxn>
                <a:cxn ang="0">
                  <a:pos x="8" y="328"/>
                </a:cxn>
                <a:cxn ang="0">
                  <a:pos x="27" y="285"/>
                </a:cxn>
                <a:cxn ang="0">
                  <a:pos x="27" y="223"/>
                </a:cxn>
                <a:cxn ang="0">
                  <a:pos x="33" y="157"/>
                </a:cxn>
                <a:cxn ang="0">
                  <a:pos x="41" y="122"/>
                </a:cxn>
                <a:cxn ang="0">
                  <a:pos x="75" y="117"/>
                </a:cxn>
                <a:cxn ang="0">
                  <a:pos x="111" y="125"/>
                </a:cxn>
                <a:cxn ang="0">
                  <a:pos x="137" y="125"/>
                </a:cxn>
                <a:cxn ang="0">
                  <a:pos x="235" y="74"/>
                </a:cxn>
                <a:cxn ang="0">
                  <a:pos x="312" y="38"/>
                </a:cxn>
                <a:cxn ang="0">
                  <a:pos x="359" y="25"/>
                </a:cxn>
                <a:cxn ang="0">
                  <a:pos x="400" y="3"/>
                </a:cxn>
                <a:cxn ang="0">
                  <a:pos x="430" y="3"/>
                </a:cxn>
                <a:cxn ang="0">
                  <a:pos x="472" y="19"/>
                </a:cxn>
                <a:cxn ang="0">
                  <a:pos x="530" y="50"/>
                </a:cxn>
                <a:cxn ang="0">
                  <a:pos x="575" y="76"/>
                </a:cxn>
                <a:cxn ang="0">
                  <a:pos x="607" y="88"/>
                </a:cxn>
                <a:cxn ang="0">
                  <a:pos x="636" y="128"/>
                </a:cxn>
                <a:cxn ang="0">
                  <a:pos x="655" y="155"/>
                </a:cxn>
                <a:cxn ang="0">
                  <a:pos x="671" y="185"/>
                </a:cxn>
                <a:cxn ang="0">
                  <a:pos x="692" y="247"/>
                </a:cxn>
                <a:cxn ang="0">
                  <a:pos x="694" y="299"/>
                </a:cxn>
                <a:cxn ang="0">
                  <a:pos x="687" y="328"/>
                </a:cxn>
                <a:cxn ang="0">
                  <a:pos x="655" y="320"/>
                </a:cxn>
                <a:cxn ang="0">
                  <a:pos x="641" y="293"/>
                </a:cxn>
                <a:cxn ang="0">
                  <a:pos x="636" y="256"/>
                </a:cxn>
                <a:cxn ang="0">
                  <a:pos x="590" y="207"/>
                </a:cxn>
                <a:cxn ang="0">
                  <a:pos x="570" y="179"/>
                </a:cxn>
                <a:cxn ang="0">
                  <a:pos x="536" y="176"/>
                </a:cxn>
                <a:cxn ang="0">
                  <a:pos x="501" y="169"/>
                </a:cxn>
                <a:cxn ang="0">
                  <a:pos x="470" y="175"/>
                </a:cxn>
                <a:cxn ang="0">
                  <a:pos x="434" y="201"/>
                </a:cxn>
                <a:cxn ang="0">
                  <a:pos x="397" y="236"/>
                </a:cxn>
                <a:cxn ang="0">
                  <a:pos x="385" y="287"/>
                </a:cxn>
              </a:cxnLst>
              <a:rect l="0" t="0" r="r" b="b"/>
              <a:pathLst>
                <a:path w="694" h="409">
                  <a:moveTo>
                    <a:pt x="385" y="287"/>
                  </a:moveTo>
                  <a:lnTo>
                    <a:pt x="395" y="307"/>
                  </a:lnTo>
                  <a:lnTo>
                    <a:pt x="409" y="317"/>
                  </a:lnTo>
                  <a:lnTo>
                    <a:pt x="435" y="326"/>
                  </a:lnTo>
                  <a:lnTo>
                    <a:pt x="457" y="339"/>
                  </a:lnTo>
                  <a:lnTo>
                    <a:pt x="480" y="336"/>
                  </a:lnTo>
                  <a:lnTo>
                    <a:pt x="516" y="331"/>
                  </a:lnTo>
                  <a:lnTo>
                    <a:pt x="543" y="338"/>
                  </a:lnTo>
                  <a:lnTo>
                    <a:pt x="563" y="351"/>
                  </a:lnTo>
                  <a:lnTo>
                    <a:pt x="570" y="365"/>
                  </a:lnTo>
                  <a:lnTo>
                    <a:pt x="553" y="374"/>
                  </a:lnTo>
                  <a:lnTo>
                    <a:pt x="530" y="383"/>
                  </a:lnTo>
                  <a:lnTo>
                    <a:pt x="493" y="396"/>
                  </a:lnTo>
                  <a:lnTo>
                    <a:pt x="464" y="409"/>
                  </a:lnTo>
                  <a:lnTo>
                    <a:pt x="428" y="406"/>
                  </a:lnTo>
                  <a:lnTo>
                    <a:pt x="398" y="405"/>
                  </a:lnTo>
                  <a:lnTo>
                    <a:pt x="375" y="403"/>
                  </a:lnTo>
                  <a:lnTo>
                    <a:pt x="303" y="395"/>
                  </a:lnTo>
                  <a:lnTo>
                    <a:pt x="276" y="383"/>
                  </a:lnTo>
                  <a:lnTo>
                    <a:pt x="246" y="374"/>
                  </a:lnTo>
                  <a:lnTo>
                    <a:pt x="231" y="368"/>
                  </a:lnTo>
                  <a:lnTo>
                    <a:pt x="211" y="364"/>
                  </a:lnTo>
                  <a:lnTo>
                    <a:pt x="190" y="356"/>
                  </a:lnTo>
                  <a:lnTo>
                    <a:pt x="174" y="352"/>
                  </a:lnTo>
                  <a:lnTo>
                    <a:pt x="157" y="346"/>
                  </a:lnTo>
                  <a:lnTo>
                    <a:pt x="141" y="345"/>
                  </a:lnTo>
                  <a:lnTo>
                    <a:pt x="120" y="342"/>
                  </a:lnTo>
                  <a:lnTo>
                    <a:pt x="91" y="344"/>
                  </a:lnTo>
                  <a:lnTo>
                    <a:pt x="70" y="348"/>
                  </a:lnTo>
                  <a:lnTo>
                    <a:pt x="51" y="351"/>
                  </a:lnTo>
                  <a:lnTo>
                    <a:pt x="32" y="349"/>
                  </a:lnTo>
                  <a:lnTo>
                    <a:pt x="11" y="345"/>
                  </a:lnTo>
                  <a:lnTo>
                    <a:pt x="0" y="343"/>
                  </a:lnTo>
                  <a:lnTo>
                    <a:pt x="8" y="328"/>
                  </a:lnTo>
                  <a:lnTo>
                    <a:pt x="16" y="313"/>
                  </a:lnTo>
                  <a:lnTo>
                    <a:pt x="27" y="285"/>
                  </a:lnTo>
                  <a:lnTo>
                    <a:pt x="26" y="244"/>
                  </a:lnTo>
                  <a:lnTo>
                    <a:pt x="27" y="223"/>
                  </a:lnTo>
                  <a:lnTo>
                    <a:pt x="31" y="181"/>
                  </a:lnTo>
                  <a:lnTo>
                    <a:pt x="33" y="157"/>
                  </a:lnTo>
                  <a:lnTo>
                    <a:pt x="35" y="134"/>
                  </a:lnTo>
                  <a:lnTo>
                    <a:pt x="41" y="122"/>
                  </a:lnTo>
                  <a:lnTo>
                    <a:pt x="31" y="109"/>
                  </a:lnTo>
                  <a:lnTo>
                    <a:pt x="75" y="117"/>
                  </a:lnTo>
                  <a:lnTo>
                    <a:pt x="91" y="118"/>
                  </a:lnTo>
                  <a:lnTo>
                    <a:pt x="111" y="125"/>
                  </a:lnTo>
                  <a:lnTo>
                    <a:pt x="125" y="126"/>
                  </a:lnTo>
                  <a:lnTo>
                    <a:pt x="137" y="125"/>
                  </a:lnTo>
                  <a:lnTo>
                    <a:pt x="161" y="113"/>
                  </a:lnTo>
                  <a:lnTo>
                    <a:pt x="235" y="74"/>
                  </a:lnTo>
                  <a:lnTo>
                    <a:pt x="275" y="54"/>
                  </a:lnTo>
                  <a:lnTo>
                    <a:pt x="312" y="38"/>
                  </a:lnTo>
                  <a:lnTo>
                    <a:pt x="334" y="33"/>
                  </a:lnTo>
                  <a:lnTo>
                    <a:pt x="359" y="25"/>
                  </a:lnTo>
                  <a:lnTo>
                    <a:pt x="379" y="15"/>
                  </a:lnTo>
                  <a:lnTo>
                    <a:pt x="400" y="3"/>
                  </a:lnTo>
                  <a:lnTo>
                    <a:pt x="416" y="0"/>
                  </a:lnTo>
                  <a:lnTo>
                    <a:pt x="430" y="3"/>
                  </a:lnTo>
                  <a:lnTo>
                    <a:pt x="452" y="14"/>
                  </a:lnTo>
                  <a:lnTo>
                    <a:pt x="472" y="19"/>
                  </a:lnTo>
                  <a:lnTo>
                    <a:pt x="490" y="25"/>
                  </a:lnTo>
                  <a:lnTo>
                    <a:pt x="530" y="50"/>
                  </a:lnTo>
                  <a:lnTo>
                    <a:pt x="551" y="59"/>
                  </a:lnTo>
                  <a:lnTo>
                    <a:pt x="575" y="76"/>
                  </a:lnTo>
                  <a:lnTo>
                    <a:pt x="595" y="83"/>
                  </a:lnTo>
                  <a:lnTo>
                    <a:pt x="607" y="88"/>
                  </a:lnTo>
                  <a:lnTo>
                    <a:pt x="622" y="109"/>
                  </a:lnTo>
                  <a:lnTo>
                    <a:pt x="636" y="128"/>
                  </a:lnTo>
                  <a:lnTo>
                    <a:pt x="649" y="144"/>
                  </a:lnTo>
                  <a:lnTo>
                    <a:pt x="655" y="155"/>
                  </a:lnTo>
                  <a:lnTo>
                    <a:pt x="664" y="170"/>
                  </a:lnTo>
                  <a:lnTo>
                    <a:pt x="671" y="185"/>
                  </a:lnTo>
                  <a:lnTo>
                    <a:pt x="689" y="220"/>
                  </a:lnTo>
                  <a:lnTo>
                    <a:pt x="692" y="247"/>
                  </a:lnTo>
                  <a:lnTo>
                    <a:pt x="692" y="276"/>
                  </a:lnTo>
                  <a:lnTo>
                    <a:pt x="694" y="299"/>
                  </a:lnTo>
                  <a:lnTo>
                    <a:pt x="692" y="317"/>
                  </a:lnTo>
                  <a:lnTo>
                    <a:pt x="687" y="328"/>
                  </a:lnTo>
                  <a:lnTo>
                    <a:pt x="675" y="331"/>
                  </a:lnTo>
                  <a:lnTo>
                    <a:pt x="655" y="320"/>
                  </a:lnTo>
                  <a:lnTo>
                    <a:pt x="645" y="306"/>
                  </a:lnTo>
                  <a:lnTo>
                    <a:pt x="641" y="293"/>
                  </a:lnTo>
                  <a:lnTo>
                    <a:pt x="636" y="275"/>
                  </a:lnTo>
                  <a:lnTo>
                    <a:pt x="636" y="256"/>
                  </a:lnTo>
                  <a:lnTo>
                    <a:pt x="612" y="231"/>
                  </a:lnTo>
                  <a:lnTo>
                    <a:pt x="590" y="207"/>
                  </a:lnTo>
                  <a:lnTo>
                    <a:pt x="580" y="190"/>
                  </a:lnTo>
                  <a:lnTo>
                    <a:pt x="570" y="179"/>
                  </a:lnTo>
                  <a:lnTo>
                    <a:pt x="553" y="180"/>
                  </a:lnTo>
                  <a:lnTo>
                    <a:pt x="536" y="176"/>
                  </a:lnTo>
                  <a:lnTo>
                    <a:pt x="515" y="175"/>
                  </a:lnTo>
                  <a:lnTo>
                    <a:pt x="501" y="169"/>
                  </a:lnTo>
                  <a:lnTo>
                    <a:pt x="482" y="171"/>
                  </a:lnTo>
                  <a:lnTo>
                    <a:pt x="470" y="175"/>
                  </a:lnTo>
                  <a:lnTo>
                    <a:pt x="453" y="188"/>
                  </a:lnTo>
                  <a:lnTo>
                    <a:pt x="434" y="201"/>
                  </a:lnTo>
                  <a:lnTo>
                    <a:pt x="412" y="215"/>
                  </a:lnTo>
                  <a:lnTo>
                    <a:pt x="397" y="236"/>
                  </a:lnTo>
                  <a:lnTo>
                    <a:pt x="381" y="252"/>
                  </a:lnTo>
                  <a:lnTo>
                    <a:pt x="385" y="287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4" name="Freeform 26"/>
            <p:cNvSpPr>
              <a:spLocks/>
            </p:cNvSpPr>
            <p:nvPr/>
          </p:nvSpPr>
          <p:spPr bwMode="auto">
            <a:xfrm rot="20361555" flipH="1">
              <a:off x="2198" y="1985"/>
              <a:ext cx="10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6" y="27"/>
                </a:cxn>
                <a:cxn ang="0">
                  <a:pos x="138" y="66"/>
                </a:cxn>
              </a:cxnLst>
              <a:rect l="0" t="0" r="r" b="b"/>
              <a:pathLst>
                <a:path w="138" h="66">
                  <a:moveTo>
                    <a:pt x="0" y="0"/>
                  </a:moveTo>
                  <a:lnTo>
                    <a:pt x="66" y="27"/>
                  </a:lnTo>
                  <a:lnTo>
                    <a:pt x="138" y="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5" name="Freeform 27"/>
            <p:cNvSpPr>
              <a:spLocks/>
            </p:cNvSpPr>
            <p:nvPr/>
          </p:nvSpPr>
          <p:spPr bwMode="auto">
            <a:xfrm rot="4376" flipH="1">
              <a:off x="2457" y="2133"/>
              <a:ext cx="14" cy="49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53" y="52"/>
                </a:cxn>
                <a:cxn ang="0">
                  <a:pos x="69" y="83"/>
                </a:cxn>
                <a:cxn ang="0">
                  <a:pos x="70" y="113"/>
                </a:cxn>
                <a:cxn ang="0">
                  <a:pos x="58" y="140"/>
                </a:cxn>
                <a:cxn ang="0">
                  <a:pos x="27" y="158"/>
                </a:cxn>
                <a:cxn ang="0">
                  <a:pos x="0" y="169"/>
                </a:cxn>
              </a:cxnLst>
              <a:rect l="0" t="0" r="r" b="b"/>
              <a:pathLst>
                <a:path w="70" h="169">
                  <a:moveTo>
                    <a:pt x="23" y="0"/>
                  </a:moveTo>
                  <a:lnTo>
                    <a:pt x="53" y="52"/>
                  </a:lnTo>
                  <a:lnTo>
                    <a:pt x="69" y="83"/>
                  </a:lnTo>
                  <a:lnTo>
                    <a:pt x="70" y="113"/>
                  </a:lnTo>
                  <a:lnTo>
                    <a:pt x="58" y="140"/>
                  </a:lnTo>
                  <a:lnTo>
                    <a:pt x="27" y="158"/>
                  </a:lnTo>
                  <a:lnTo>
                    <a:pt x="0" y="16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6" name="Freeform 28"/>
            <p:cNvSpPr>
              <a:spLocks/>
            </p:cNvSpPr>
            <p:nvPr/>
          </p:nvSpPr>
          <p:spPr bwMode="auto">
            <a:xfrm rot="21193896" flipH="1">
              <a:off x="2334" y="2013"/>
              <a:ext cx="12" cy="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2"/>
                </a:cxn>
                <a:cxn ang="0">
                  <a:pos x="6" y="57"/>
                </a:cxn>
                <a:cxn ang="0">
                  <a:pos x="25" y="82"/>
                </a:cxn>
                <a:cxn ang="0">
                  <a:pos x="50" y="93"/>
                </a:cxn>
              </a:cxnLst>
              <a:rect l="0" t="0" r="r" b="b"/>
              <a:pathLst>
                <a:path w="50" h="93">
                  <a:moveTo>
                    <a:pt x="0" y="0"/>
                  </a:moveTo>
                  <a:lnTo>
                    <a:pt x="0" y="32"/>
                  </a:lnTo>
                  <a:lnTo>
                    <a:pt x="6" y="57"/>
                  </a:lnTo>
                  <a:lnTo>
                    <a:pt x="25" y="82"/>
                  </a:lnTo>
                  <a:lnTo>
                    <a:pt x="50" y="9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7" name="Freeform 29"/>
            <p:cNvSpPr>
              <a:spLocks/>
            </p:cNvSpPr>
            <p:nvPr/>
          </p:nvSpPr>
          <p:spPr bwMode="auto">
            <a:xfrm rot="473829" flipH="1">
              <a:off x="2422" y="2012"/>
              <a:ext cx="9" cy="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"/>
                </a:cxn>
                <a:cxn ang="0">
                  <a:pos x="4" y="28"/>
                </a:cxn>
                <a:cxn ang="0">
                  <a:pos x="19" y="43"/>
                </a:cxn>
              </a:cxnLst>
              <a:rect l="0" t="0" r="r" b="b"/>
              <a:pathLst>
                <a:path w="19" h="43">
                  <a:moveTo>
                    <a:pt x="0" y="0"/>
                  </a:moveTo>
                  <a:lnTo>
                    <a:pt x="0" y="14"/>
                  </a:lnTo>
                  <a:lnTo>
                    <a:pt x="4" y="28"/>
                  </a:lnTo>
                  <a:lnTo>
                    <a:pt x="19" y="4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8" name="Freeform 30"/>
            <p:cNvSpPr>
              <a:spLocks/>
            </p:cNvSpPr>
            <p:nvPr/>
          </p:nvSpPr>
          <p:spPr bwMode="auto">
            <a:xfrm rot="4649370" flipH="1">
              <a:off x="2404" y="2207"/>
              <a:ext cx="13" cy="9"/>
            </a:xfrm>
            <a:custGeom>
              <a:avLst/>
              <a:gdLst/>
              <a:ahLst/>
              <a:cxnLst>
                <a:cxn ang="0">
                  <a:pos x="55" y="33"/>
                </a:cxn>
                <a:cxn ang="0">
                  <a:pos x="26" y="22"/>
                </a:cxn>
                <a:cxn ang="0">
                  <a:pos x="7" y="8"/>
                </a:cxn>
                <a:cxn ang="0">
                  <a:pos x="0" y="0"/>
                </a:cxn>
              </a:cxnLst>
              <a:rect l="0" t="0" r="r" b="b"/>
              <a:pathLst>
                <a:path w="55" h="33">
                  <a:moveTo>
                    <a:pt x="55" y="33"/>
                  </a:moveTo>
                  <a:lnTo>
                    <a:pt x="26" y="22"/>
                  </a:ln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9" name="Freeform 31"/>
            <p:cNvSpPr>
              <a:spLocks/>
            </p:cNvSpPr>
            <p:nvPr/>
          </p:nvSpPr>
          <p:spPr bwMode="auto">
            <a:xfrm rot="20849372" flipH="1">
              <a:off x="2160" y="2023"/>
              <a:ext cx="46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8"/>
                </a:cxn>
                <a:cxn ang="0">
                  <a:pos x="53" y="34"/>
                </a:cxn>
              </a:cxnLst>
              <a:rect l="0" t="0" r="r" b="b"/>
              <a:pathLst>
                <a:path w="53" h="34">
                  <a:moveTo>
                    <a:pt x="0" y="0"/>
                  </a:moveTo>
                  <a:lnTo>
                    <a:pt x="17" y="8"/>
                  </a:lnTo>
                  <a:lnTo>
                    <a:pt x="53" y="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2403475" y="7469188"/>
            <a:ext cx="228600" cy="1057275"/>
            <a:chOff x="2038" y="1536"/>
            <a:chExt cx="144" cy="666"/>
          </a:xfrm>
        </p:grpSpPr>
        <p:sp>
          <p:nvSpPr>
            <p:cNvPr id="32801" name="Rectangle 33"/>
            <p:cNvSpPr>
              <a:spLocks noChangeArrowheads="1"/>
            </p:cNvSpPr>
            <p:nvPr/>
          </p:nvSpPr>
          <p:spPr bwMode="auto">
            <a:xfrm>
              <a:off x="2042" y="2058"/>
              <a:ext cx="122" cy="144"/>
            </a:xfrm>
            <a:prstGeom prst="rect">
              <a:avLst/>
            </a:prstGeom>
            <a:gradFill rotWithShape="1">
              <a:gsLst>
                <a:gs pos="0">
                  <a:srgbClr val="FF3300"/>
                </a:gs>
                <a:gs pos="50000">
                  <a:srgbClr val="FF3300">
                    <a:gamma/>
                    <a:tint val="19216"/>
                    <a:invGamma/>
                  </a:srgbClr>
                </a:gs>
                <a:gs pos="100000">
                  <a:srgbClr val="FF33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34"/>
            <p:cNvGrpSpPr>
              <a:grpSpLocks/>
            </p:cNvGrpSpPr>
            <p:nvPr/>
          </p:nvGrpSpPr>
          <p:grpSpPr bwMode="auto">
            <a:xfrm>
              <a:off x="2038" y="1536"/>
              <a:ext cx="144" cy="376"/>
              <a:chOff x="2038" y="1536"/>
              <a:chExt cx="144" cy="376"/>
            </a:xfrm>
          </p:grpSpPr>
          <p:pic>
            <p:nvPicPr>
              <p:cNvPr id="32803" name="Picture 35" descr="Lua do clear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038" y="1536"/>
                <a:ext cx="144" cy="3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</p:pic>
          <p:sp>
            <p:nvSpPr>
              <p:cNvPr id="32804" name="AutoShape 36"/>
              <p:cNvSpPr>
                <a:spLocks noChangeArrowheads="1"/>
              </p:cNvSpPr>
              <p:nvPr/>
            </p:nvSpPr>
            <p:spPr bwMode="auto">
              <a:xfrm rot="10800000">
                <a:off x="2045" y="1833"/>
                <a:ext cx="120" cy="79"/>
              </a:xfrm>
              <a:prstGeom prst="flowChartManualOperation">
                <a:avLst/>
              </a:prstGeom>
              <a:gradFill rotWithShape="1">
                <a:gsLst>
                  <a:gs pos="0">
                    <a:srgbClr val="FF3300"/>
                  </a:gs>
                  <a:gs pos="50000">
                    <a:srgbClr val="FF3300">
                      <a:gamma/>
                      <a:tint val="12549"/>
                      <a:invGamma/>
                    </a:srgbClr>
                  </a:gs>
                  <a:gs pos="100000">
                    <a:srgbClr val="FF33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2805" name="AutoShape 37" descr="Green marble"/>
          <p:cNvSpPr>
            <a:spLocks noChangeArrowheads="1"/>
          </p:cNvSpPr>
          <p:nvPr/>
        </p:nvSpPr>
        <p:spPr bwMode="auto">
          <a:xfrm rot="19732917" flipV="1">
            <a:off x="1074738" y="3468688"/>
            <a:ext cx="2716212" cy="687387"/>
          </a:xfrm>
          <a:prstGeom prst="parallelogram">
            <a:avLst>
              <a:gd name="adj" fmla="val 98788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1884363" y="3713163"/>
            <a:ext cx="609600" cy="381000"/>
            <a:chOff x="3347" y="2339"/>
            <a:chExt cx="384" cy="240"/>
          </a:xfrm>
        </p:grpSpPr>
        <p:sp>
          <p:nvSpPr>
            <p:cNvPr id="32807" name="AutoShape 39"/>
            <p:cNvSpPr>
              <a:spLocks noChangeArrowheads="1"/>
            </p:cNvSpPr>
            <p:nvPr/>
          </p:nvSpPr>
          <p:spPr bwMode="auto">
            <a:xfrm rot="21455878" flipH="1" flipV="1">
              <a:off x="3347" y="2412"/>
              <a:ext cx="384" cy="167"/>
            </a:xfrm>
            <a:custGeom>
              <a:avLst/>
              <a:gdLst>
                <a:gd name="G0" fmla="+- 5370 0 0"/>
                <a:gd name="G1" fmla="+- 5939493 0 0"/>
                <a:gd name="G2" fmla="+- 0 0 5939493"/>
                <a:gd name="T0" fmla="*/ 0 256 1"/>
                <a:gd name="T1" fmla="*/ 180 256 1"/>
                <a:gd name="G3" fmla="+- 5939493 T0 T1"/>
                <a:gd name="T2" fmla="*/ 0 256 1"/>
                <a:gd name="T3" fmla="*/ 90 256 1"/>
                <a:gd name="G4" fmla="+- 5939493 T2 T3"/>
                <a:gd name="G5" fmla="*/ G4 2 1"/>
                <a:gd name="T4" fmla="*/ 90 256 1"/>
                <a:gd name="T5" fmla="*/ 0 256 1"/>
                <a:gd name="G6" fmla="+- 5939493 T4 T5"/>
                <a:gd name="G7" fmla="*/ G6 2 1"/>
                <a:gd name="G8" fmla="abs 593949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370"/>
                <a:gd name="G18" fmla="*/ 5370 1 2"/>
                <a:gd name="G19" fmla="+- G18 5400 0"/>
                <a:gd name="G20" fmla="cos G19 5939493"/>
                <a:gd name="G21" fmla="sin G19 5939493"/>
                <a:gd name="G22" fmla="+- G20 10800 0"/>
                <a:gd name="G23" fmla="+- G21 10800 0"/>
                <a:gd name="G24" fmla="+- 10800 0 G20"/>
                <a:gd name="G25" fmla="+- 5370 10800 0"/>
                <a:gd name="G26" fmla="?: G9 G17 G25"/>
                <a:gd name="G27" fmla="?: G9 0 21600"/>
                <a:gd name="G28" fmla="cos 10800 5939493"/>
                <a:gd name="G29" fmla="sin 10800 5939493"/>
                <a:gd name="G30" fmla="sin 5370 5939493"/>
                <a:gd name="G31" fmla="+- G28 10800 0"/>
                <a:gd name="G32" fmla="+- G29 10800 0"/>
                <a:gd name="G33" fmla="+- G30 10800 0"/>
                <a:gd name="G34" fmla="?: G4 0 G31"/>
                <a:gd name="G35" fmla="?: 5939493 G34 0"/>
                <a:gd name="G36" fmla="?: G6 G35 G31"/>
                <a:gd name="G37" fmla="+- 21600 0 G36"/>
                <a:gd name="G38" fmla="?: G4 0 G33"/>
                <a:gd name="G39" fmla="?: 593949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0711 w 21600"/>
                <a:gd name="T15" fmla="*/ 18884 h 21600"/>
                <a:gd name="T16" fmla="*/ 10800 w 21600"/>
                <a:gd name="T17" fmla="*/ 5430 h 21600"/>
                <a:gd name="T18" fmla="*/ 10889 w 21600"/>
                <a:gd name="T19" fmla="*/ 18884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0741" y="16169"/>
                  </a:moveTo>
                  <a:cubicBezTo>
                    <a:pt x="7798" y="16137"/>
                    <a:pt x="5430" y="13742"/>
                    <a:pt x="5430" y="10800"/>
                  </a:cubicBezTo>
                  <a:cubicBezTo>
                    <a:pt x="5430" y="7834"/>
                    <a:pt x="7834" y="5430"/>
                    <a:pt x="10800" y="5430"/>
                  </a:cubicBezTo>
                  <a:cubicBezTo>
                    <a:pt x="13765" y="5430"/>
                    <a:pt x="16170" y="7834"/>
                    <a:pt x="16170" y="10800"/>
                  </a:cubicBezTo>
                  <a:cubicBezTo>
                    <a:pt x="16170" y="13742"/>
                    <a:pt x="13801" y="16137"/>
                    <a:pt x="10858" y="16169"/>
                  </a:cubicBezTo>
                  <a:lnTo>
                    <a:pt x="10918" y="21599"/>
                  </a:lnTo>
                  <a:cubicBezTo>
                    <a:pt x="16836" y="21534"/>
                    <a:pt x="21600" y="16718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6718"/>
                    <a:pt x="4763" y="21534"/>
                    <a:pt x="10681" y="2159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17400000" lon="20999999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2808" name="AutoShape 40"/>
            <p:cNvSpPr>
              <a:spLocks noChangeArrowheads="1"/>
            </p:cNvSpPr>
            <p:nvPr/>
          </p:nvSpPr>
          <p:spPr bwMode="auto">
            <a:xfrm flipH="1">
              <a:off x="3464" y="2339"/>
              <a:ext cx="160" cy="180"/>
            </a:xfrm>
            <a:prstGeom prst="can">
              <a:avLst>
                <a:gd name="adj" fmla="val 32760"/>
              </a:avLst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41"/>
          <p:cNvGrpSpPr>
            <a:grpSpLocks/>
          </p:cNvGrpSpPr>
          <p:nvPr/>
        </p:nvGrpSpPr>
        <p:grpSpPr bwMode="auto">
          <a:xfrm>
            <a:off x="2587625" y="2776538"/>
            <a:ext cx="504825" cy="892175"/>
            <a:chOff x="3552" y="2915"/>
            <a:chExt cx="384" cy="685"/>
          </a:xfrm>
        </p:grpSpPr>
        <p:grpSp>
          <p:nvGrpSpPr>
            <p:cNvPr id="12" name="Group 42"/>
            <p:cNvGrpSpPr>
              <a:grpSpLocks/>
            </p:cNvGrpSpPr>
            <p:nvPr/>
          </p:nvGrpSpPr>
          <p:grpSpPr bwMode="auto">
            <a:xfrm>
              <a:off x="3552" y="3360"/>
              <a:ext cx="384" cy="240"/>
              <a:chOff x="2031" y="2501"/>
              <a:chExt cx="326" cy="242"/>
            </a:xfrm>
          </p:grpSpPr>
          <p:sp>
            <p:nvSpPr>
              <p:cNvPr id="32811" name="AutoShape 43"/>
              <p:cNvSpPr>
                <a:spLocks noChangeArrowheads="1"/>
              </p:cNvSpPr>
              <p:nvPr/>
            </p:nvSpPr>
            <p:spPr bwMode="auto">
              <a:xfrm rot="21455878" flipH="1" flipV="1">
                <a:off x="2031" y="2575"/>
                <a:ext cx="326" cy="168"/>
              </a:xfrm>
              <a:custGeom>
                <a:avLst/>
                <a:gdLst>
                  <a:gd name="G0" fmla="+- 5370 0 0"/>
                  <a:gd name="G1" fmla="+- 5939493 0 0"/>
                  <a:gd name="G2" fmla="+- 0 0 5939493"/>
                  <a:gd name="T0" fmla="*/ 0 256 1"/>
                  <a:gd name="T1" fmla="*/ 180 256 1"/>
                  <a:gd name="G3" fmla="+- 5939493 T0 T1"/>
                  <a:gd name="T2" fmla="*/ 0 256 1"/>
                  <a:gd name="T3" fmla="*/ 90 256 1"/>
                  <a:gd name="G4" fmla="+- 5939493 T2 T3"/>
                  <a:gd name="G5" fmla="*/ G4 2 1"/>
                  <a:gd name="T4" fmla="*/ 90 256 1"/>
                  <a:gd name="T5" fmla="*/ 0 256 1"/>
                  <a:gd name="G6" fmla="+- 5939493 T4 T5"/>
                  <a:gd name="G7" fmla="*/ G6 2 1"/>
                  <a:gd name="G8" fmla="abs 5939493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370"/>
                  <a:gd name="G18" fmla="*/ 5370 1 2"/>
                  <a:gd name="G19" fmla="+- G18 5400 0"/>
                  <a:gd name="G20" fmla="cos G19 5939493"/>
                  <a:gd name="G21" fmla="sin G19 5939493"/>
                  <a:gd name="G22" fmla="+- G20 10800 0"/>
                  <a:gd name="G23" fmla="+- G21 10800 0"/>
                  <a:gd name="G24" fmla="+- 10800 0 G20"/>
                  <a:gd name="G25" fmla="+- 5370 10800 0"/>
                  <a:gd name="G26" fmla="?: G9 G17 G25"/>
                  <a:gd name="G27" fmla="?: G9 0 21600"/>
                  <a:gd name="G28" fmla="cos 10800 5939493"/>
                  <a:gd name="G29" fmla="sin 10800 5939493"/>
                  <a:gd name="G30" fmla="sin 5370 5939493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5939493 G34 0"/>
                  <a:gd name="G36" fmla="?: G6 G35 G31"/>
                  <a:gd name="G37" fmla="+- 21600 0 G36"/>
                  <a:gd name="G38" fmla="?: G4 0 G33"/>
                  <a:gd name="G39" fmla="?: 5939493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0711 w 21600"/>
                  <a:gd name="T15" fmla="*/ 18884 h 21600"/>
                  <a:gd name="T16" fmla="*/ 10800 w 21600"/>
                  <a:gd name="T17" fmla="*/ 5430 h 21600"/>
                  <a:gd name="T18" fmla="*/ 10889 w 21600"/>
                  <a:gd name="T19" fmla="*/ 18884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10741" y="16169"/>
                    </a:moveTo>
                    <a:cubicBezTo>
                      <a:pt x="7798" y="16137"/>
                      <a:pt x="5430" y="13742"/>
                      <a:pt x="5430" y="10800"/>
                    </a:cubicBezTo>
                    <a:cubicBezTo>
                      <a:pt x="5430" y="7834"/>
                      <a:pt x="7834" y="5430"/>
                      <a:pt x="10800" y="5430"/>
                    </a:cubicBezTo>
                    <a:cubicBezTo>
                      <a:pt x="13765" y="5430"/>
                      <a:pt x="16170" y="7834"/>
                      <a:pt x="16170" y="10800"/>
                    </a:cubicBezTo>
                    <a:cubicBezTo>
                      <a:pt x="16170" y="13742"/>
                      <a:pt x="13801" y="16137"/>
                      <a:pt x="10858" y="16169"/>
                    </a:cubicBezTo>
                    <a:lnTo>
                      <a:pt x="10918" y="21599"/>
                    </a:lnTo>
                    <a:cubicBezTo>
                      <a:pt x="16836" y="21534"/>
                      <a:pt x="21600" y="16718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6718"/>
                      <a:pt x="4763" y="21534"/>
                      <a:pt x="10681" y="2159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17400000" lon="20999999" rev="0"/>
                </a:camera>
                <a:lightRig rig="legacyFlat3" dir="b"/>
              </a:scene3d>
              <a:sp3d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2812" name="AutoShape 44"/>
              <p:cNvSpPr>
                <a:spLocks noChangeArrowheads="1"/>
              </p:cNvSpPr>
              <p:nvPr/>
            </p:nvSpPr>
            <p:spPr bwMode="auto">
              <a:xfrm flipH="1">
                <a:off x="2130" y="2501"/>
                <a:ext cx="136" cy="182"/>
              </a:xfrm>
              <a:prstGeom prst="can">
                <a:avLst>
                  <a:gd name="adj" fmla="val 38970"/>
                </a:avLst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813" name="AutoShape 45"/>
            <p:cNvSpPr>
              <a:spLocks noChangeArrowheads="1"/>
            </p:cNvSpPr>
            <p:nvPr/>
          </p:nvSpPr>
          <p:spPr bwMode="auto">
            <a:xfrm>
              <a:off x="3700" y="2915"/>
              <a:ext cx="105" cy="484"/>
            </a:xfrm>
            <a:prstGeom prst="can">
              <a:avLst>
                <a:gd name="adj" fmla="val 29087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1254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814" name="AutoShape 46" descr="Canvas"/>
          <p:cNvSpPr>
            <a:spLocks noChangeArrowheads="1"/>
          </p:cNvSpPr>
          <p:nvPr/>
        </p:nvSpPr>
        <p:spPr bwMode="auto">
          <a:xfrm rot="5400000">
            <a:off x="1704181" y="962819"/>
            <a:ext cx="2459038" cy="2209800"/>
          </a:xfrm>
          <a:prstGeom prst="parallelogram">
            <a:avLst>
              <a:gd name="adj" fmla="val 2782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47"/>
          <p:cNvGrpSpPr>
            <a:grpSpLocks/>
          </p:cNvGrpSpPr>
          <p:nvPr/>
        </p:nvGrpSpPr>
        <p:grpSpPr bwMode="auto">
          <a:xfrm rot="-1049036">
            <a:off x="2328863" y="1374775"/>
            <a:ext cx="1135062" cy="1438275"/>
            <a:chOff x="3552" y="240"/>
            <a:chExt cx="1584" cy="1824"/>
          </a:xfrm>
        </p:grpSpPr>
        <p:sp>
          <p:nvSpPr>
            <p:cNvPr id="32816" name="Oval 48"/>
            <p:cNvSpPr>
              <a:spLocks noChangeArrowheads="1"/>
            </p:cNvSpPr>
            <p:nvPr/>
          </p:nvSpPr>
          <p:spPr bwMode="auto">
            <a:xfrm rot="-1711819">
              <a:off x="3552" y="240"/>
              <a:ext cx="1584" cy="182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7" name="Oval 49"/>
            <p:cNvSpPr>
              <a:spLocks noChangeArrowheads="1"/>
            </p:cNvSpPr>
            <p:nvPr/>
          </p:nvSpPr>
          <p:spPr bwMode="auto">
            <a:xfrm rot="-1771866">
              <a:off x="3600" y="288"/>
              <a:ext cx="1488" cy="172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818" name="AutoShape 50"/>
          <p:cNvSpPr>
            <a:spLocks noChangeArrowheads="1"/>
          </p:cNvSpPr>
          <p:nvPr/>
        </p:nvSpPr>
        <p:spPr bwMode="auto">
          <a:xfrm rot="5620470">
            <a:off x="1350169" y="3969544"/>
            <a:ext cx="382587" cy="949325"/>
          </a:xfrm>
          <a:prstGeom prst="parallelogram">
            <a:avLst>
              <a:gd name="adj" fmla="val 46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9" name="AutoShape 51"/>
          <p:cNvSpPr>
            <a:spLocks noChangeArrowheads="1"/>
          </p:cNvSpPr>
          <p:nvPr/>
        </p:nvSpPr>
        <p:spPr bwMode="auto">
          <a:xfrm rot="16204570" flipV="1">
            <a:off x="2241550" y="3146425"/>
            <a:ext cx="1277938" cy="1766888"/>
          </a:xfrm>
          <a:prstGeom prst="parallelogram">
            <a:avLst>
              <a:gd name="adj" fmla="val 84269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20" name="Rectangle 52"/>
          <p:cNvSpPr>
            <a:spLocks noChangeArrowheads="1"/>
          </p:cNvSpPr>
          <p:nvPr/>
        </p:nvSpPr>
        <p:spPr bwMode="auto">
          <a:xfrm>
            <a:off x="-1243013" y="8066088"/>
            <a:ext cx="190500" cy="11874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rgbClr val="FF3300">
                  <a:gamma/>
                  <a:tint val="19216"/>
                  <a:invGamma/>
                </a:srgbClr>
              </a:gs>
              <a:gs pos="100000">
                <a:srgbClr val="FF33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53"/>
          <p:cNvGrpSpPr>
            <a:grpSpLocks/>
          </p:cNvGrpSpPr>
          <p:nvPr/>
        </p:nvGrpSpPr>
        <p:grpSpPr bwMode="auto">
          <a:xfrm>
            <a:off x="-1898650" y="8242300"/>
            <a:ext cx="854075" cy="1185863"/>
            <a:chOff x="1933" y="1910"/>
            <a:chExt cx="538" cy="747"/>
          </a:xfrm>
        </p:grpSpPr>
        <p:sp>
          <p:nvSpPr>
            <p:cNvPr id="32822" name="Freeform 54"/>
            <p:cNvSpPr>
              <a:spLocks/>
            </p:cNvSpPr>
            <p:nvPr/>
          </p:nvSpPr>
          <p:spPr bwMode="auto">
            <a:xfrm rot="7986445" flipH="1">
              <a:off x="1953" y="2402"/>
              <a:ext cx="235" cy="276"/>
            </a:xfrm>
            <a:custGeom>
              <a:avLst/>
              <a:gdLst/>
              <a:ahLst/>
              <a:cxnLst>
                <a:cxn ang="0">
                  <a:pos x="1112" y="140"/>
                </a:cxn>
                <a:cxn ang="0">
                  <a:pos x="1056" y="271"/>
                </a:cxn>
                <a:cxn ang="0">
                  <a:pos x="1017" y="373"/>
                </a:cxn>
                <a:cxn ang="0">
                  <a:pos x="971" y="476"/>
                </a:cxn>
                <a:cxn ang="0">
                  <a:pos x="943" y="588"/>
                </a:cxn>
                <a:cxn ang="0">
                  <a:pos x="924" y="702"/>
                </a:cxn>
                <a:cxn ang="0">
                  <a:pos x="905" y="814"/>
                </a:cxn>
                <a:cxn ang="0">
                  <a:pos x="905" y="916"/>
                </a:cxn>
                <a:cxn ang="0">
                  <a:pos x="905" y="1001"/>
                </a:cxn>
                <a:cxn ang="0">
                  <a:pos x="905" y="1038"/>
                </a:cxn>
                <a:cxn ang="0">
                  <a:pos x="242" y="1094"/>
                </a:cxn>
                <a:cxn ang="0">
                  <a:pos x="130" y="448"/>
                </a:cxn>
                <a:cxn ang="0">
                  <a:pos x="28" y="65"/>
                </a:cxn>
                <a:cxn ang="0">
                  <a:pos x="0" y="0"/>
                </a:cxn>
                <a:cxn ang="0">
                  <a:pos x="420" y="75"/>
                </a:cxn>
                <a:cxn ang="0">
                  <a:pos x="765" y="103"/>
                </a:cxn>
                <a:cxn ang="0">
                  <a:pos x="989" y="103"/>
                </a:cxn>
                <a:cxn ang="0">
                  <a:pos x="1112" y="140"/>
                </a:cxn>
              </a:cxnLst>
              <a:rect l="0" t="0" r="r" b="b"/>
              <a:pathLst>
                <a:path w="1112" h="1094">
                  <a:moveTo>
                    <a:pt x="1112" y="140"/>
                  </a:moveTo>
                  <a:lnTo>
                    <a:pt x="1056" y="271"/>
                  </a:lnTo>
                  <a:lnTo>
                    <a:pt x="1017" y="373"/>
                  </a:lnTo>
                  <a:lnTo>
                    <a:pt x="971" y="476"/>
                  </a:lnTo>
                  <a:lnTo>
                    <a:pt x="943" y="588"/>
                  </a:lnTo>
                  <a:lnTo>
                    <a:pt x="924" y="702"/>
                  </a:lnTo>
                  <a:lnTo>
                    <a:pt x="905" y="814"/>
                  </a:lnTo>
                  <a:lnTo>
                    <a:pt x="905" y="916"/>
                  </a:lnTo>
                  <a:lnTo>
                    <a:pt x="905" y="1001"/>
                  </a:lnTo>
                  <a:lnTo>
                    <a:pt x="905" y="1038"/>
                  </a:lnTo>
                  <a:lnTo>
                    <a:pt x="242" y="1094"/>
                  </a:lnTo>
                  <a:lnTo>
                    <a:pt x="130" y="448"/>
                  </a:lnTo>
                  <a:lnTo>
                    <a:pt x="28" y="65"/>
                  </a:lnTo>
                  <a:lnTo>
                    <a:pt x="0" y="0"/>
                  </a:lnTo>
                  <a:lnTo>
                    <a:pt x="420" y="75"/>
                  </a:lnTo>
                  <a:lnTo>
                    <a:pt x="765" y="103"/>
                  </a:lnTo>
                  <a:lnTo>
                    <a:pt x="989" y="103"/>
                  </a:lnTo>
                  <a:lnTo>
                    <a:pt x="1112" y="140"/>
                  </a:lnTo>
                  <a:close/>
                </a:path>
              </a:pathLst>
            </a:custGeom>
            <a:solidFill>
              <a:srgbClr val="5F7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3" name="Oval 55"/>
            <p:cNvSpPr>
              <a:spLocks noChangeArrowheads="1"/>
            </p:cNvSpPr>
            <p:nvPr/>
          </p:nvSpPr>
          <p:spPr bwMode="auto">
            <a:xfrm rot="7986445" flipH="1">
              <a:off x="2019" y="2434"/>
              <a:ext cx="2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4" name="Freeform 56"/>
            <p:cNvSpPr>
              <a:spLocks/>
            </p:cNvSpPr>
            <p:nvPr/>
          </p:nvSpPr>
          <p:spPr bwMode="auto">
            <a:xfrm rot="-25019030">
              <a:off x="1936" y="2038"/>
              <a:ext cx="624" cy="368"/>
            </a:xfrm>
            <a:custGeom>
              <a:avLst/>
              <a:gdLst/>
              <a:ahLst/>
              <a:cxnLst>
                <a:cxn ang="0">
                  <a:pos x="395" y="307"/>
                </a:cxn>
                <a:cxn ang="0">
                  <a:pos x="435" y="326"/>
                </a:cxn>
                <a:cxn ang="0">
                  <a:pos x="480" y="336"/>
                </a:cxn>
                <a:cxn ang="0">
                  <a:pos x="543" y="338"/>
                </a:cxn>
                <a:cxn ang="0">
                  <a:pos x="570" y="365"/>
                </a:cxn>
                <a:cxn ang="0">
                  <a:pos x="530" y="383"/>
                </a:cxn>
                <a:cxn ang="0">
                  <a:pos x="464" y="409"/>
                </a:cxn>
                <a:cxn ang="0">
                  <a:pos x="398" y="405"/>
                </a:cxn>
                <a:cxn ang="0">
                  <a:pos x="303" y="395"/>
                </a:cxn>
                <a:cxn ang="0">
                  <a:pos x="246" y="374"/>
                </a:cxn>
                <a:cxn ang="0">
                  <a:pos x="211" y="364"/>
                </a:cxn>
                <a:cxn ang="0">
                  <a:pos x="174" y="352"/>
                </a:cxn>
                <a:cxn ang="0">
                  <a:pos x="141" y="345"/>
                </a:cxn>
                <a:cxn ang="0">
                  <a:pos x="91" y="344"/>
                </a:cxn>
                <a:cxn ang="0">
                  <a:pos x="51" y="351"/>
                </a:cxn>
                <a:cxn ang="0">
                  <a:pos x="11" y="345"/>
                </a:cxn>
                <a:cxn ang="0">
                  <a:pos x="8" y="328"/>
                </a:cxn>
                <a:cxn ang="0">
                  <a:pos x="27" y="285"/>
                </a:cxn>
                <a:cxn ang="0">
                  <a:pos x="27" y="223"/>
                </a:cxn>
                <a:cxn ang="0">
                  <a:pos x="33" y="157"/>
                </a:cxn>
                <a:cxn ang="0">
                  <a:pos x="41" y="122"/>
                </a:cxn>
                <a:cxn ang="0">
                  <a:pos x="75" y="117"/>
                </a:cxn>
                <a:cxn ang="0">
                  <a:pos x="111" y="125"/>
                </a:cxn>
                <a:cxn ang="0">
                  <a:pos x="137" y="125"/>
                </a:cxn>
                <a:cxn ang="0">
                  <a:pos x="235" y="74"/>
                </a:cxn>
                <a:cxn ang="0">
                  <a:pos x="312" y="38"/>
                </a:cxn>
                <a:cxn ang="0">
                  <a:pos x="359" y="25"/>
                </a:cxn>
                <a:cxn ang="0">
                  <a:pos x="400" y="3"/>
                </a:cxn>
                <a:cxn ang="0">
                  <a:pos x="430" y="3"/>
                </a:cxn>
                <a:cxn ang="0">
                  <a:pos x="472" y="19"/>
                </a:cxn>
                <a:cxn ang="0">
                  <a:pos x="530" y="50"/>
                </a:cxn>
                <a:cxn ang="0">
                  <a:pos x="575" y="76"/>
                </a:cxn>
                <a:cxn ang="0">
                  <a:pos x="607" y="88"/>
                </a:cxn>
                <a:cxn ang="0">
                  <a:pos x="636" y="128"/>
                </a:cxn>
                <a:cxn ang="0">
                  <a:pos x="655" y="155"/>
                </a:cxn>
                <a:cxn ang="0">
                  <a:pos x="671" y="185"/>
                </a:cxn>
                <a:cxn ang="0">
                  <a:pos x="692" y="247"/>
                </a:cxn>
                <a:cxn ang="0">
                  <a:pos x="694" y="299"/>
                </a:cxn>
                <a:cxn ang="0">
                  <a:pos x="687" y="328"/>
                </a:cxn>
                <a:cxn ang="0">
                  <a:pos x="655" y="320"/>
                </a:cxn>
                <a:cxn ang="0">
                  <a:pos x="641" y="293"/>
                </a:cxn>
                <a:cxn ang="0">
                  <a:pos x="636" y="256"/>
                </a:cxn>
                <a:cxn ang="0">
                  <a:pos x="590" y="207"/>
                </a:cxn>
                <a:cxn ang="0">
                  <a:pos x="570" y="179"/>
                </a:cxn>
                <a:cxn ang="0">
                  <a:pos x="536" y="176"/>
                </a:cxn>
                <a:cxn ang="0">
                  <a:pos x="501" y="169"/>
                </a:cxn>
                <a:cxn ang="0">
                  <a:pos x="470" y="175"/>
                </a:cxn>
                <a:cxn ang="0">
                  <a:pos x="434" y="201"/>
                </a:cxn>
                <a:cxn ang="0">
                  <a:pos x="397" y="236"/>
                </a:cxn>
                <a:cxn ang="0">
                  <a:pos x="385" y="287"/>
                </a:cxn>
              </a:cxnLst>
              <a:rect l="0" t="0" r="r" b="b"/>
              <a:pathLst>
                <a:path w="694" h="409">
                  <a:moveTo>
                    <a:pt x="385" y="287"/>
                  </a:moveTo>
                  <a:lnTo>
                    <a:pt x="395" y="307"/>
                  </a:lnTo>
                  <a:lnTo>
                    <a:pt x="409" y="317"/>
                  </a:lnTo>
                  <a:lnTo>
                    <a:pt x="435" y="326"/>
                  </a:lnTo>
                  <a:lnTo>
                    <a:pt x="457" y="339"/>
                  </a:lnTo>
                  <a:lnTo>
                    <a:pt x="480" y="336"/>
                  </a:lnTo>
                  <a:lnTo>
                    <a:pt x="516" y="331"/>
                  </a:lnTo>
                  <a:lnTo>
                    <a:pt x="543" y="338"/>
                  </a:lnTo>
                  <a:lnTo>
                    <a:pt x="563" y="351"/>
                  </a:lnTo>
                  <a:lnTo>
                    <a:pt x="570" y="365"/>
                  </a:lnTo>
                  <a:lnTo>
                    <a:pt x="553" y="374"/>
                  </a:lnTo>
                  <a:lnTo>
                    <a:pt x="530" y="383"/>
                  </a:lnTo>
                  <a:lnTo>
                    <a:pt x="493" y="396"/>
                  </a:lnTo>
                  <a:lnTo>
                    <a:pt x="464" y="409"/>
                  </a:lnTo>
                  <a:lnTo>
                    <a:pt x="428" y="406"/>
                  </a:lnTo>
                  <a:lnTo>
                    <a:pt x="398" y="405"/>
                  </a:lnTo>
                  <a:lnTo>
                    <a:pt x="375" y="403"/>
                  </a:lnTo>
                  <a:lnTo>
                    <a:pt x="303" y="395"/>
                  </a:lnTo>
                  <a:lnTo>
                    <a:pt x="276" y="383"/>
                  </a:lnTo>
                  <a:lnTo>
                    <a:pt x="246" y="374"/>
                  </a:lnTo>
                  <a:lnTo>
                    <a:pt x="231" y="368"/>
                  </a:lnTo>
                  <a:lnTo>
                    <a:pt x="211" y="364"/>
                  </a:lnTo>
                  <a:lnTo>
                    <a:pt x="190" y="356"/>
                  </a:lnTo>
                  <a:lnTo>
                    <a:pt x="174" y="352"/>
                  </a:lnTo>
                  <a:lnTo>
                    <a:pt x="157" y="346"/>
                  </a:lnTo>
                  <a:lnTo>
                    <a:pt x="141" y="345"/>
                  </a:lnTo>
                  <a:lnTo>
                    <a:pt x="120" y="342"/>
                  </a:lnTo>
                  <a:lnTo>
                    <a:pt x="91" y="344"/>
                  </a:lnTo>
                  <a:lnTo>
                    <a:pt x="70" y="348"/>
                  </a:lnTo>
                  <a:lnTo>
                    <a:pt x="51" y="351"/>
                  </a:lnTo>
                  <a:lnTo>
                    <a:pt x="32" y="349"/>
                  </a:lnTo>
                  <a:lnTo>
                    <a:pt x="11" y="345"/>
                  </a:lnTo>
                  <a:lnTo>
                    <a:pt x="0" y="343"/>
                  </a:lnTo>
                  <a:lnTo>
                    <a:pt x="8" y="328"/>
                  </a:lnTo>
                  <a:lnTo>
                    <a:pt x="16" y="313"/>
                  </a:lnTo>
                  <a:lnTo>
                    <a:pt x="27" y="285"/>
                  </a:lnTo>
                  <a:lnTo>
                    <a:pt x="26" y="244"/>
                  </a:lnTo>
                  <a:lnTo>
                    <a:pt x="27" y="223"/>
                  </a:lnTo>
                  <a:lnTo>
                    <a:pt x="31" y="181"/>
                  </a:lnTo>
                  <a:lnTo>
                    <a:pt x="33" y="157"/>
                  </a:lnTo>
                  <a:lnTo>
                    <a:pt x="35" y="134"/>
                  </a:lnTo>
                  <a:lnTo>
                    <a:pt x="41" y="122"/>
                  </a:lnTo>
                  <a:lnTo>
                    <a:pt x="31" y="109"/>
                  </a:lnTo>
                  <a:lnTo>
                    <a:pt x="75" y="117"/>
                  </a:lnTo>
                  <a:lnTo>
                    <a:pt x="91" y="118"/>
                  </a:lnTo>
                  <a:lnTo>
                    <a:pt x="111" y="125"/>
                  </a:lnTo>
                  <a:lnTo>
                    <a:pt x="125" y="126"/>
                  </a:lnTo>
                  <a:lnTo>
                    <a:pt x="137" y="125"/>
                  </a:lnTo>
                  <a:lnTo>
                    <a:pt x="161" y="113"/>
                  </a:lnTo>
                  <a:lnTo>
                    <a:pt x="235" y="74"/>
                  </a:lnTo>
                  <a:lnTo>
                    <a:pt x="275" y="54"/>
                  </a:lnTo>
                  <a:lnTo>
                    <a:pt x="312" y="38"/>
                  </a:lnTo>
                  <a:lnTo>
                    <a:pt x="334" y="33"/>
                  </a:lnTo>
                  <a:lnTo>
                    <a:pt x="359" y="25"/>
                  </a:lnTo>
                  <a:lnTo>
                    <a:pt x="379" y="15"/>
                  </a:lnTo>
                  <a:lnTo>
                    <a:pt x="400" y="3"/>
                  </a:lnTo>
                  <a:lnTo>
                    <a:pt x="416" y="0"/>
                  </a:lnTo>
                  <a:lnTo>
                    <a:pt x="430" y="3"/>
                  </a:lnTo>
                  <a:lnTo>
                    <a:pt x="452" y="14"/>
                  </a:lnTo>
                  <a:lnTo>
                    <a:pt x="472" y="19"/>
                  </a:lnTo>
                  <a:lnTo>
                    <a:pt x="490" y="25"/>
                  </a:lnTo>
                  <a:lnTo>
                    <a:pt x="530" y="50"/>
                  </a:lnTo>
                  <a:lnTo>
                    <a:pt x="551" y="59"/>
                  </a:lnTo>
                  <a:lnTo>
                    <a:pt x="575" y="76"/>
                  </a:lnTo>
                  <a:lnTo>
                    <a:pt x="595" y="83"/>
                  </a:lnTo>
                  <a:lnTo>
                    <a:pt x="607" y="88"/>
                  </a:lnTo>
                  <a:lnTo>
                    <a:pt x="622" y="109"/>
                  </a:lnTo>
                  <a:lnTo>
                    <a:pt x="636" y="128"/>
                  </a:lnTo>
                  <a:lnTo>
                    <a:pt x="649" y="144"/>
                  </a:lnTo>
                  <a:lnTo>
                    <a:pt x="655" y="155"/>
                  </a:lnTo>
                  <a:lnTo>
                    <a:pt x="664" y="170"/>
                  </a:lnTo>
                  <a:lnTo>
                    <a:pt x="671" y="185"/>
                  </a:lnTo>
                  <a:lnTo>
                    <a:pt x="689" y="220"/>
                  </a:lnTo>
                  <a:lnTo>
                    <a:pt x="692" y="247"/>
                  </a:lnTo>
                  <a:lnTo>
                    <a:pt x="692" y="276"/>
                  </a:lnTo>
                  <a:lnTo>
                    <a:pt x="694" y="299"/>
                  </a:lnTo>
                  <a:lnTo>
                    <a:pt x="692" y="317"/>
                  </a:lnTo>
                  <a:lnTo>
                    <a:pt x="687" y="328"/>
                  </a:lnTo>
                  <a:lnTo>
                    <a:pt x="675" y="331"/>
                  </a:lnTo>
                  <a:lnTo>
                    <a:pt x="655" y="320"/>
                  </a:lnTo>
                  <a:lnTo>
                    <a:pt x="645" y="306"/>
                  </a:lnTo>
                  <a:lnTo>
                    <a:pt x="641" y="293"/>
                  </a:lnTo>
                  <a:lnTo>
                    <a:pt x="636" y="275"/>
                  </a:lnTo>
                  <a:lnTo>
                    <a:pt x="636" y="256"/>
                  </a:lnTo>
                  <a:lnTo>
                    <a:pt x="612" y="231"/>
                  </a:lnTo>
                  <a:lnTo>
                    <a:pt x="590" y="207"/>
                  </a:lnTo>
                  <a:lnTo>
                    <a:pt x="580" y="190"/>
                  </a:lnTo>
                  <a:lnTo>
                    <a:pt x="570" y="179"/>
                  </a:lnTo>
                  <a:lnTo>
                    <a:pt x="553" y="180"/>
                  </a:lnTo>
                  <a:lnTo>
                    <a:pt x="536" y="176"/>
                  </a:lnTo>
                  <a:lnTo>
                    <a:pt x="515" y="175"/>
                  </a:lnTo>
                  <a:lnTo>
                    <a:pt x="501" y="169"/>
                  </a:lnTo>
                  <a:lnTo>
                    <a:pt x="482" y="171"/>
                  </a:lnTo>
                  <a:lnTo>
                    <a:pt x="470" y="175"/>
                  </a:lnTo>
                  <a:lnTo>
                    <a:pt x="453" y="188"/>
                  </a:lnTo>
                  <a:lnTo>
                    <a:pt x="434" y="201"/>
                  </a:lnTo>
                  <a:lnTo>
                    <a:pt x="412" y="215"/>
                  </a:lnTo>
                  <a:lnTo>
                    <a:pt x="397" y="236"/>
                  </a:lnTo>
                  <a:lnTo>
                    <a:pt x="381" y="252"/>
                  </a:lnTo>
                  <a:lnTo>
                    <a:pt x="385" y="287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5" name="Freeform 57"/>
            <p:cNvSpPr>
              <a:spLocks/>
            </p:cNvSpPr>
            <p:nvPr/>
          </p:nvSpPr>
          <p:spPr bwMode="auto">
            <a:xfrm rot="20361555" flipH="1">
              <a:off x="2198" y="1985"/>
              <a:ext cx="10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6" y="27"/>
                </a:cxn>
                <a:cxn ang="0">
                  <a:pos x="138" y="66"/>
                </a:cxn>
              </a:cxnLst>
              <a:rect l="0" t="0" r="r" b="b"/>
              <a:pathLst>
                <a:path w="138" h="66">
                  <a:moveTo>
                    <a:pt x="0" y="0"/>
                  </a:moveTo>
                  <a:lnTo>
                    <a:pt x="66" y="27"/>
                  </a:lnTo>
                  <a:lnTo>
                    <a:pt x="138" y="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6" name="Freeform 58"/>
            <p:cNvSpPr>
              <a:spLocks/>
            </p:cNvSpPr>
            <p:nvPr/>
          </p:nvSpPr>
          <p:spPr bwMode="auto">
            <a:xfrm rot="4376" flipH="1">
              <a:off x="2457" y="2133"/>
              <a:ext cx="14" cy="49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53" y="52"/>
                </a:cxn>
                <a:cxn ang="0">
                  <a:pos x="69" y="83"/>
                </a:cxn>
                <a:cxn ang="0">
                  <a:pos x="70" y="113"/>
                </a:cxn>
                <a:cxn ang="0">
                  <a:pos x="58" y="140"/>
                </a:cxn>
                <a:cxn ang="0">
                  <a:pos x="27" y="158"/>
                </a:cxn>
                <a:cxn ang="0">
                  <a:pos x="0" y="169"/>
                </a:cxn>
              </a:cxnLst>
              <a:rect l="0" t="0" r="r" b="b"/>
              <a:pathLst>
                <a:path w="70" h="169">
                  <a:moveTo>
                    <a:pt x="23" y="0"/>
                  </a:moveTo>
                  <a:lnTo>
                    <a:pt x="53" y="52"/>
                  </a:lnTo>
                  <a:lnTo>
                    <a:pt x="69" y="83"/>
                  </a:lnTo>
                  <a:lnTo>
                    <a:pt x="70" y="113"/>
                  </a:lnTo>
                  <a:lnTo>
                    <a:pt x="58" y="140"/>
                  </a:lnTo>
                  <a:lnTo>
                    <a:pt x="27" y="158"/>
                  </a:lnTo>
                  <a:lnTo>
                    <a:pt x="0" y="16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7" name="Freeform 59"/>
            <p:cNvSpPr>
              <a:spLocks/>
            </p:cNvSpPr>
            <p:nvPr/>
          </p:nvSpPr>
          <p:spPr bwMode="auto">
            <a:xfrm rot="21193896" flipH="1">
              <a:off x="2334" y="2013"/>
              <a:ext cx="12" cy="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2"/>
                </a:cxn>
                <a:cxn ang="0">
                  <a:pos x="6" y="57"/>
                </a:cxn>
                <a:cxn ang="0">
                  <a:pos x="25" y="82"/>
                </a:cxn>
                <a:cxn ang="0">
                  <a:pos x="50" y="93"/>
                </a:cxn>
              </a:cxnLst>
              <a:rect l="0" t="0" r="r" b="b"/>
              <a:pathLst>
                <a:path w="50" h="93">
                  <a:moveTo>
                    <a:pt x="0" y="0"/>
                  </a:moveTo>
                  <a:lnTo>
                    <a:pt x="0" y="32"/>
                  </a:lnTo>
                  <a:lnTo>
                    <a:pt x="6" y="57"/>
                  </a:lnTo>
                  <a:lnTo>
                    <a:pt x="25" y="82"/>
                  </a:lnTo>
                  <a:lnTo>
                    <a:pt x="50" y="9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8" name="Freeform 60"/>
            <p:cNvSpPr>
              <a:spLocks/>
            </p:cNvSpPr>
            <p:nvPr/>
          </p:nvSpPr>
          <p:spPr bwMode="auto">
            <a:xfrm rot="473829" flipH="1">
              <a:off x="2422" y="2012"/>
              <a:ext cx="9" cy="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"/>
                </a:cxn>
                <a:cxn ang="0">
                  <a:pos x="4" y="28"/>
                </a:cxn>
                <a:cxn ang="0">
                  <a:pos x="19" y="43"/>
                </a:cxn>
              </a:cxnLst>
              <a:rect l="0" t="0" r="r" b="b"/>
              <a:pathLst>
                <a:path w="19" h="43">
                  <a:moveTo>
                    <a:pt x="0" y="0"/>
                  </a:moveTo>
                  <a:lnTo>
                    <a:pt x="0" y="14"/>
                  </a:lnTo>
                  <a:lnTo>
                    <a:pt x="4" y="28"/>
                  </a:lnTo>
                  <a:lnTo>
                    <a:pt x="19" y="4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9" name="Freeform 61"/>
            <p:cNvSpPr>
              <a:spLocks/>
            </p:cNvSpPr>
            <p:nvPr/>
          </p:nvSpPr>
          <p:spPr bwMode="auto">
            <a:xfrm rot="4649370" flipH="1">
              <a:off x="2404" y="2207"/>
              <a:ext cx="13" cy="9"/>
            </a:xfrm>
            <a:custGeom>
              <a:avLst/>
              <a:gdLst/>
              <a:ahLst/>
              <a:cxnLst>
                <a:cxn ang="0">
                  <a:pos x="55" y="33"/>
                </a:cxn>
                <a:cxn ang="0">
                  <a:pos x="26" y="22"/>
                </a:cxn>
                <a:cxn ang="0">
                  <a:pos x="7" y="8"/>
                </a:cxn>
                <a:cxn ang="0">
                  <a:pos x="0" y="0"/>
                </a:cxn>
              </a:cxnLst>
              <a:rect l="0" t="0" r="r" b="b"/>
              <a:pathLst>
                <a:path w="55" h="33">
                  <a:moveTo>
                    <a:pt x="55" y="33"/>
                  </a:moveTo>
                  <a:lnTo>
                    <a:pt x="26" y="22"/>
                  </a:ln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0" name="Freeform 62"/>
            <p:cNvSpPr>
              <a:spLocks/>
            </p:cNvSpPr>
            <p:nvPr/>
          </p:nvSpPr>
          <p:spPr bwMode="auto">
            <a:xfrm rot="20849372" flipH="1">
              <a:off x="2160" y="2023"/>
              <a:ext cx="46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8"/>
                </a:cxn>
                <a:cxn ang="0">
                  <a:pos x="53" y="34"/>
                </a:cxn>
              </a:cxnLst>
              <a:rect l="0" t="0" r="r" b="b"/>
              <a:pathLst>
                <a:path w="53" h="34">
                  <a:moveTo>
                    <a:pt x="0" y="0"/>
                  </a:moveTo>
                  <a:lnTo>
                    <a:pt x="17" y="8"/>
                  </a:lnTo>
                  <a:lnTo>
                    <a:pt x="53" y="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63"/>
          <p:cNvGrpSpPr>
            <a:grpSpLocks/>
          </p:cNvGrpSpPr>
          <p:nvPr/>
        </p:nvGrpSpPr>
        <p:grpSpPr bwMode="auto">
          <a:xfrm>
            <a:off x="-1254125" y="7469188"/>
            <a:ext cx="228600" cy="1057275"/>
            <a:chOff x="2038" y="1536"/>
            <a:chExt cx="144" cy="666"/>
          </a:xfrm>
        </p:grpSpPr>
        <p:sp>
          <p:nvSpPr>
            <p:cNvPr id="32832" name="Rectangle 64"/>
            <p:cNvSpPr>
              <a:spLocks noChangeArrowheads="1"/>
            </p:cNvSpPr>
            <p:nvPr/>
          </p:nvSpPr>
          <p:spPr bwMode="auto">
            <a:xfrm>
              <a:off x="2042" y="2058"/>
              <a:ext cx="122" cy="144"/>
            </a:xfrm>
            <a:prstGeom prst="rect">
              <a:avLst/>
            </a:prstGeom>
            <a:gradFill rotWithShape="1">
              <a:gsLst>
                <a:gs pos="0">
                  <a:srgbClr val="FF3300"/>
                </a:gs>
                <a:gs pos="50000">
                  <a:srgbClr val="FF3300">
                    <a:gamma/>
                    <a:tint val="19216"/>
                    <a:invGamma/>
                  </a:srgbClr>
                </a:gs>
                <a:gs pos="100000">
                  <a:srgbClr val="FF33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" name="Group 65"/>
            <p:cNvGrpSpPr>
              <a:grpSpLocks/>
            </p:cNvGrpSpPr>
            <p:nvPr/>
          </p:nvGrpSpPr>
          <p:grpSpPr bwMode="auto">
            <a:xfrm>
              <a:off x="2038" y="1536"/>
              <a:ext cx="144" cy="376"/>
              <a:chOff x="2038" y="1536"/>
              <a:chExt cx="144" cy="376"/>
            </a:xfrm>
          </p:grpSpPr>
          <p:pic>
            <p:nvPicPr>
              <p:cNvPr id="32834" name="Picture 66" descr="Lua do clear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038" y="1536"/>
                <a:ext cx="144" cy="3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</p:pic>
          <p:sp>
            <p:nvSpPr>
              <p:cNvPr id="32835" name="AutoShape 67"/>
              <p:cNvSpPr>
                <a:spLocks noChangeArrowheads="1"/>
              </p:cNvSpPr>
              <p:nvPr/>
            </p:nvSpPr>
            <p:spPr bwMode="auto">
              <a:xfrm rot="10800000">
                <a:off x="2045" y="1833"/>
                <a:ext cx="120" cy="79"/>
              </a:xfrm>
              <a:prstGeom prst="flowChartManualOperation">
                <a:avLst/>
              </a:prstGeom>
              <a:gradFill rotWithShape="1">
                <a:gsLst>
                  <a:gs pos="0">
                    <a:srgbClr val="FF3300"/>
                  </a:gs>
                  <a:gs pos="50000">
                    <a:srgbClr val="FF3300">
                      <a:gamma/>
                      <a:tint val="12549"/>
                      <a:invGamma/>
                    </a:srgbClr>
                  </a:gs>
                  <a:gs pos="100000">
                    <a:srgbClr val="FF33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7" name="Group 68"/>
          <p:cNvGrpSpPr>
            <a:grpSpLocks/>
          </p:cNvGrpSpPr>
          <p:nvPr/>
        </p:nvGrpSpPr>
        <p:grpSpPr bwMode="auto">
          <a:xfrm>
            <a:off x="2762250" y="1504950"/>
            <a:ext cx="228600" cy="1147763"/>
            <a:chOff x="1875" y="2796"/>
            <a:chExt cx="144" cy="723"/>
          </a:xfrm>
        </p:grpSpPr>
        <p:grpSp>
          <p:nvGrpSpPr>
            <p:cNvPr id="18" name="Group 69"/>
            <p:cNvGrpSpPr>
              <a:grpSpLocks/>
            </p:cNvGrpSpPr>
            <p:nvPr/>
          </p:nvGrpSpPr>
          <p:grpSpPr bwMode="auto">
            <a:xfrm>
              <a:off x="1875" y="2796"/>
              <a:ext cx="144" cy="376"/>
              <a:chOff x="2544" y="2832"/>
              <a:chExt cx="144" cy="376"/>
            </a:xfrm>
          </p:grpSpPr>
          <p:pic>
            <p:nvPicPr>
              <p:cNvPr id="32838" name="Picture 70" descr="Lua do clear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544" y="2832"/>
                <a:ext cx="144" cy="3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</p:pic>
          <p:sp>
            <p:nvSpPr>
              <p:cNvPr id="32839" name="AutoShape 71"/>
              <p:cNvSpPr>
                <a:spLocks noChangeArrowheads="1"/>
              </p:cNvSpPr>
              <p:nvPr/>
            </p:nvSpPr>
            <p:spPr bwMode="auto">
              <a:xfrm rot="10800000">
                <a:off x="2551" y="3129"/>
                <a:ext cx="120" cy="79"/>
              </a:xfrm>
              <a:prstGeom prst="flowChartManualOperation">
                <a:avLst/>
              </a:prstGeom>
              <a:gradFill rotWithShape="1">
                <a:gsLst>
                  <a:gs pos="0">
                    <a:srgbClr val="FF3300"/>
                  </a:gs>
                  <a:gs pos="50000">
                    <a:srgbClr val="FF3300">
                      <a:gamma/>
                      <a:tint val="12549"/>
                      <a:invGamma/>
                    </a:srgbClr>
                  </a:gs>
                  <a:gs pos="100000">
                    <a:srgbClr val="FF33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840" name="Rectangle 72"/>
            <p:cNvSpPr>
              <a:spLocks noChangeArrowheads="1"/>
            </p:cNvSpPr>
            <p:nvPr/>
          </p:nvSpPr>
          <p:spPr bwMode="auto">
            <a:xfrm>
              <a:off x="1881" y="3168"/>
              <a:ext cx="120" cy="351"/>
            </a:xfrm>
            <a:prstGeom prst="rect">
              <a:avLst/>
            </a:prstGeom>
            <a:gradFill rotWithShape="1">
              <a:gsLst>
                <a:gs pos="0">
                  <a:srgbClr val="FF3300"/>
                </a:gs>
                <a:gs pos="50000">
                  <a:srgbClr val="FF3300">
                    <a:gamma/>
                    <a:tint val="19216"/>
                    <a:invGamma/>
                  </a:srgbClr>
                </a:gs>
                <a:gs pos="100000">
                  <a:srgbClr val="FF33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841" name="Text Box 73"/>
          <p:cNvSpPr txBox="1">
            <a:spLocks noChangeArrowheads="1"/>
          </p:cNvSpPr>
          <p:nvPr/>
        </p:nvSpPr>
        <p:spPr bwMode="auto">
          <a:xfrm>
            <a:off x="2133600" y="59436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006600"/>
                </a:solidFill>
              </a:rPr>
              <a:t> So sánh độ lớn ảnh tạo bởi 2 gương</a:t>
            </a:r>
          </a:p>
        </p:txBody>
      </p:sp>
      <p:sp>
        <p:nvSpPr>
          <p:cNvPr id="32842" name="Text Box 74"/>
          <p:cNvSpPr txBox="1">
            <a:spLocks noChangeArrowheads="1"/>
          </p:cNvSpPr>
          <p:nvPr/>
        </p:nvSpPr>
        <p:spPr bwMode="auto">
          <a:xfrm>
            <a:off x="1676400" y="5105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Gương phẳng</a:t>
            </a:r>
          </a:p>
        </p:txBody>
      </p:sp>
      <p:sp>
        <p:nvSpPr>
          <p:cNvPr id="32843" name="Text Box 75"/>
          <p:cNvSpPr txBox="1">
            <a:spLocks noChangeArrowheads="1"/>
          </p:cNvSpPr>
          <p:nvPr/>
        </p:nvSpPr>
        <p:spPr bwMode="auto">
          <a:xfrm>
            <a:off x="5791200" y="50292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Gương cầu lồi</a:t>
            </a:r>
          </a:p>
        </p:txBody>
      </p:sp>
      <p:sp>
        <p:nvSpPr>
          <p:cNvPr id="32844" name="Rectangle 76"/>
          <p:cNvSpPr>
            <a:spLocks noChangeArrowheads="1"/>
          </p:cNvSpPr>
          <p:nvPr/>
        </p:nvSpPr>
        <p:spPr bwMode="auto">
          <a:xfrm>
            <a:off x="247650" y="228600"/>
            <a:ext cx="8686800" cy="632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39 -0.10093 -0.00277 -0.20185 0 -0.33333 C 0.00278 -0.46482 -0.04444 -0.71111 0.01667 -0.78889 C 0.07778 -0.86667 0.22223 -0.83333 0.36667 -0.8 " pathEditMode="relative" ptsTypes="aaaA">
                                      <p:cBhvr>
                                        <p:cTn id="6" dur="30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39 -0.10093 -0.00277 -0.20185 0 -0.33333 C 0.00278 -0.46482 -0.04444 -0.71111 0.01667 -0.78889 C 0.07778 -0.86667 0.22223 -0.83333 0.36667 -0.8 " pathEditMode="relative" ptsTypes="aaaA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39 -0.10093 -0.00277 -0.20185 0 -0.33333 C 0.00278 -0.46482 -0.04444 -0.71111 0.01667 -0.78889 C 0.07778 -0.86667 0.22223 -0.83333 0.36667 -0.8 " pathEditMode="relative" ptsTypes="aaaA">
                                      <p:cBhvr>
                                        <p:cTn id="1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667 -0.8 L 0.21927 -0.7993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927 -0.7993 C 0.20538 -0.78425 0.15677 -0.82384 0.13594 -0.70949 C 0.11511 -0.59513 0.10295 -0.2375 0.09427 -0.11342 " pathEditMode="relative" rAng="0" ptsTypes="a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3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39 -0.10093 -0.00277 -0.20185 0 -0.33333 C 0.00278 -0.46482 -0.04444 -0.71111 0.01667 -0.78889 C 0.07778 -0.86667 0.22223 -0.83333 0.36667 -0.8 " pathEditMode="relative" ptsTypes="aaaA">
                                      <p:cBhvr>
                                        <p:cTn id="24" dur="3000" fill="hold"/>
                                        <p:tgtEl>
                                          <p:spTgt spid="328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39 -0.10093 -0.00277 -0.20185 0 -0.33333 C 0.00278 -0.46482 -0.04444 -0.71111 0.01667 -0.78889 C 0.07778 -0.86667 0.22223 -0.83333 0.36667 -0.8 " pathEditMode="relative" ptsTypes="aaaA">
                                      <p:cBhvr>
                                        <p:cTn id="2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39 -0.10093 -0.00277 -0.20185 0 -0.33333 C 0.00278 -0.46482 -0.04444 -0.71111 0.01667 -0.78889 C 0.07778 -0.86667 0.22223 -0.83333 0.36667 -0.8 " pathEditMode="relative" ptsTypes="aaaA">
                                      <p:cBhvr>
                                        <p:cTn id="2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667 -0.8 L 0.21927 -0.7993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927 -0.7993 C 0.20538 -0.78425 0.15677 -0.82384 0.13594 -0.70949 C 0.11511 -0.59513 0.10295 -0.2375 0.09427 -0.11342 " pathEditMode="relative" rAng="0" ptsTypes="aaa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3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9" grpId="0" animBg="1"/>
      <p:bldP spid="328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 descr="Green marble"/>
          <p:cNvSpPr>
            <a:spLocks noChangeArrowheads="1"/>
          </p:cNvSpPr>
          <p:nvPr/>
        </p:nvSpPr>
        <p:spPr bwMode="auto">
          <a:xfrm rot="19732917" flipV="1">
            <a:off x="4732338" y="3468688"/>
            <a:ext cx="2716212" cy="687387"/>
          </a:xfrm>
          <a:prstGeom prst="parallelogram">
            <a:avLst>
              <a:gd name="adj" fmla="val 98788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541963" y="3713163"/>
            <a:ext cx="609600" cy="381000"/>
            <a:chOff x="3347" y="2339"/>
            <a:chExt cx="384" cy="240"/>
          </a:xfrm>
        </p:grpSpPr>
        <p:sp>
          <p:nvSpPr>
            <p:cNvPr id="33796" name="AutoShape 4"/>
            <p:cNvSpPr>
              <a:spLocks noChangeArrowheads="1"/>
            </p:cNvSpPr>
            <p:nvPr/>
          </p:nvSpPr>
          <p:spPr bwMode="auto">
            <a:xfrm rot="21455878" flipH="1" flipV="1">
              <a:off x="3347" y="2412"/>
              <a:ext cx="384" cy="167"/>
            </a:xfrm>
            <a:custGeom>
              <a:avLst/>
              <a:gdLst>
                <a:gd name="G0" fmla="+- 5370 0 0"/>
                <a:gd name="G1" fmla="+- 5939493 0 0"/>
                <a:gd name="G2" fmla="+- 0 0 5939493"/>
                <a:gd name="T0" fmla="*/ 0 256 1"/>
                <a:gd name="T1" fmla="*/ 180 256 1"/>
                <a:gd name="G3" fmla="+- 5939493 T0 T1"/>
                <a:gd name="T2" fmla="*/ 0 256 1"/>
                <a:gd name="T3" fmla="*/ 90 256 1"/>
                <a:gd name="G4" fmla="+- 5939493 T2 T3"/>
                <a:gd name="G5" fmla="*/ G4 2 1"/>
                <a:gd name="T4" fmla="*/ 90 256 1"/>
                <a:gd name="T5" fmla="*/ 0 256 1"/>
                <a:gd name="G6" fmla="+- 5939493 T4 T5"/>
                <a:gd name="G7" fmla="*/ G6 2 1"/>
                <a:gd name="G8" fmla="abs 593949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370"/>
                <a:gd name="G18" fmla="*/ 5370 1 2"/>
                <a:gd name="G19" fmla="+- G18 5400 0"/>
                <a:gd name="G20" fmla="cos G19 5939493"/>
                <a:gd name="G21" fmla="sin G19 5939493"/>
                <a:gd name="G22" fmla="+- G20 10800 0"/>
                <a:gd name="G23" fmla="+- G21 10800 0"/>
                <a:gd name="G24" fmla="+- 10800 0 G20"/>
                <a:gd name="G25" fmla="+- 5370 10800 0"/>
                <a:gd name="G26" fmla="?: G9 G17 G25"/>
                <a:gd name="G27" fmla="?: G9 0 21600"/>
                <a:gd name="G28" fmla="cos 10800 5939493"/>
                <a:gd name="G29" fmla="sin 10800 5939493"/>
                <a:gd name="G30" fmla="sin 5370 5939493"/>
                <a:gd name="G31" fmla="+- G28 10800 0"/>
                <a:gd name="G32" fmla="+- G29 10800 0"/>
                <a:gd name="G33" fmla="+- G30 10800 0"/>
                <a:gd name="G34" fmla="?: G4 0 G31"/>
                <a:gd name="G35" fmla="?: 5939493 G34 0"/>
                <a:gd name="G36" fmla="?: G6 G35 G31"/>
                <a:gd name="G37" fmla="+- 21600 0 G36"/>
                <a:gd name="G38" fmla="?: G4 0 G33"/>
                <a:gd name="G39" fmla="?: 593949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0711 w 21600"/>
                <a:gd name="T15" fmla="*/ 18884 h 21600"/>
                <a:gd name="T16" fmla="*/ 10800 w 21600"/>
                <a:gd name="T17" fmla="*/ 5430 h 21600"/>
                <a:gd name="T18" fmla="*/ 10889 w 21600"/>
                <a:gd name="T19" fmla="*/ 18884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0741" y="16169"/>
                  </a:moveTo>
                  <a:cubicBezTo>
                    <a:pt x="7798" y="16137"/>
                    <a:pt x="5430" y="13742"/>
                    <a:pt x="5430" y="10800"/>
                  </a:cubicBezTo>
                  <a:cubicBezTo>
                    <a:pt x="5430" y="7834"/>
                    <a:pt x="7834" y="5430"/>
                    <a:pt x="10800" y="5430"/>
                  </a:cubicBezTo>
                  <a:cubicBezTo>
                    <a:pt x="13765" y="5430"/>
                    <a:pt x="16170" y="7834"/>
                    <a:pt x="16170" y="10800"/>
                  </a:cubicBezTo>
                  <a:cubicBezTo>
                    <a:pt x="16170" y="13742"/>
                    <a:pt x="13801" y="16137"/>
                    <a:pt x="10858" y="16169"/>
                  </a:cubicBezTo>
                  <a:lnTo>
                    <a:pt x="10918" y="21599"/>
                  </a:lnTo>
                  <a:cubicBezTo>
                    <a:pt x="16836" y="21534"/>
                    <a:pt x="21600" y="16718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6718"/>
                    <a:pt x="4763" y="21534"/>
                    <a:pt x="10681" y="2159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17400000" lon="20999999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3797" name="AutoShape 5"/>
            <p:cNvSpPr>
              <a:spLocks noChangeArrowheads="1"/>
            </p:cNvSpPr>
            <p:nvPr/>
          </p:nvSpPr>
          <p:spPr bwMode="auto">
            <a:xfrm flipH="1">
              <a:off x="3464" y="2339"/>
              <a:ext cx="160" cy="180"/>
            </a:xfrm>
            <a:prstGeom prst="can">
              <a:avLst>
                <a:gd name="adj" fmla="val 32760"/>
              </a:avLst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245225" y="2776538"/>
            <a:ext cx="504825" cy="892175"/>
            <a:chOff x="3552" y="2915"/>
            <a:chExt cx="384" cy="685"/>
          </a:xfrm>
        </p:grpSpPr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3552" y="3360"/>
              <a:ext cx="384" cy="240"/>
              <a:chOff x="2031" y="2501"/>
              <a:chExt cx="326" cy="242"/>
            </a:xfrm>
          </p:grpSpPr>
          <p:sp>
            <p:nvSpPr>
              <p:cNvPr id="33800" name="AutoShape 8"/>
              <p:cNvSpPr>
                <a:spLocks noChangeArrowheads="1"/>
              </p:cNvSpPr>
              <p:nvPr/>
            </p:nvSpPr>
            <p:spPr bwMode="auto">
              <a:xfrm rot="21455878" flipH="1" flipV="1">
                <a:off x="2031" y="2575"/>
                <a:ext cx="326" cy="168"/>
              </a:xfrm>
              <a:custGeom>
                <a:avLst/>
                <a:gdLst>
                  <a:gd name="G0" fmla="+- 5370 0 0"/>
                  <a:gd name="G1" fmla="+- 5939493 0 0"/>
                  <a:gd name="G2" fmla="+- 0 0 5939493"/>
                  <a:gd name="T0" fmla="*/ 0 256 1"/>
                  <a:gd name="T1" fmla="*/ 180 256 1"/>
                  <a:gd name="G3" fmla="+- 5939493 T0 T1"/>
                  <a:gd name="T2" fmla="*/ 0 256 1"/>
                  <a:gd name="T3" fmla="*/ 90 256 1"/>
                  <a:gd name="G4" fmla="+- 5939493 T2 T3"/>
                  <a:gd name="G5" fmla="*/ G4 2 1"/>
                  <a:gd name="T4" fmla="*/ 90 256 1"/>
                  <a:gd name="T5" fmla="*/ 0 256 1"/>
                  <a:gd name="G6" fmla="+- 5939493 T4 T5"/>
                  <a:gd name="G7" fmla="*/ G6 2 1"/>
                  <a:gd name="G8" fmla="abs 5939493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370"/>
                  <a:gd name="G18" fmla="*/ 5370 1 2"/>
                  <a:gd name="G19" fmla="+- G18 5400 0"/>
                  <a:gd name="G20" fmla="cos G19 5939493"/>
                  <a:gd name="G21" fmla="sin G19 5939493"/>
                  <a:gd name="G22" fmla="+- G20 10800 0"/>
                  <a:gd name="G23" fmla="+- G21 10800 0"/>
                  <a:gd name="G24" fmla="+- 10800 0 G20"/>
                  <a:gd name="G25" fmla="+- 5370 10800 0"/>
                  <a:gd name="G26" fmla="?: G9 G17 G25"/>
                  <a:gd name="G27" fmla="?: G9 0 21600"/>
                  <a:gd name="G28" fmla="cos 10800 5939493"/>
                  <a:gd name="G29" fmla="sin 10800 5939493"/>
                  <a:gd name="G30" fmla="sin 5370 5939493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5939493 G34 0"/>
                  <a:gd name="G36" fmla="?: G6 G35 G31"/>
                  <a:gd name="G37" fmla="+- 21600 0 G36"/>
                  <a:gd name="G38" fmla="?: G4 0 G33"/>
                  <a:gd name="G39" fmla="?: 5939493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0711 w 21600"/>
                  <a:gd name="T15" fmla="*/ 18884 h 21600"/>
                  <a:gd name="T16" fmla="*/ 10800 w 21600"/>
                  <a:gd name="T17" fmla="*/ 5430 h 21600"/>
                  <a:gd name="T18" fmla="*/ 10889 w 21600"/>
                  <a:gd name="T19" fmla="*/ 18884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10741" y="16169"/>
                    </a:moveTo>
                    <a:cubicBezTo>
                      <a:pt x="7798" y="16137"/>
                      <a:pt x="5430" y="13742"/>
                      <a:pt x="5430" y="10800"/>
                    </a:cubicBezTo>
                    <a:cubicBezTo>
                      <a:pt x="5430" y="7834"/>
                      <a:pt x="7834" y="5430"/>
                      <a:pt x="10800" y="5430"/>
                    </a:cubicBezTo>
                    <a:cubicBezTo>
                      <a:pt x="13765" y="5430"/>
                      <a:pt x="16170" y="7834"/>
                      <a:pt x="16170" y="10800"/>
                    </a:cubicBezTo>
                    <a:cubicBezTo>
                      <a:pt x="16170" y="13742"/>
                      <a:pt x="13801" y="16137"/>
                      <a:pt x="10858" y="16169"/>
                    </a:cubicBezTo>
                    <a:lnTo>
                      <a:pt x="10918" y="21599"/>
                    </a:lnTo>
                    <a:cubicBezTo>
                      <a:pt x="16836" y="21534"/>
                      <a:pt x="21600" y="16718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6718"/>
                      <a:pt x="4763" y="21534"/>
                      <a:pt x="10681" y="2159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17400000" lon="20999999" rev="0"/>
                </a:camera>
                <a:lightRig rig="legacyFlat3" dir="b"/>
              </a:scene3d>
              <a:sp3d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3801" name="AutoShape 9"/>
              <p:cNvSpPr>
                <a:spLocks noChangeArrowheads="1"/>
              </p:cNvSpPr>
              <p:nvPr/>
            </p:nvSpPr>
            <p:spPr bwMode="auto">
              <a:xfrm flipH="1">
                <a:off x="2130" y="2501"/>
                <a:ext cx="136" cy="182"/>
              </a:xfrm>
              <a:prstGeom prst="can">
                <a:avLst>
                  <a:gd name="adj" fmla="val 38970"/>
                </a:avLst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02" name="AutoShape 10"/>
            <p:cNvSpPr>
              <a:spLocks noChangeArrowheads="1"/>
            </p:cNvSpPr>
            <p:nvPr/>
          </p:nvSpPr>
          <p:spPr bwMode="auto">
            <a:xfrm>
              <a:off x="3700" y="2915"/>
              <a:ext cx="105" cy="484"/>
            </a:xfrm>
            <a:prstGeom prst="can">
              <a:avLst>
                <a:gd name="adj" fmla="val 29087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1254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03" name="AutoShape 11" descr="Canvas"/>
          <p:cNvSpPr>
            <a:spLocks noChangeArrowheads="1"/>
          </p:cNvSpPr>
          <p:nvPr/>
        </p:nvSpPr>
        <p:spPr bwMode="auto">
          <a:xfrm rot="5400000">
            <a:off x="5361781" y="962819"/>
            <a:ext cx="2459038" cy="2209800"/>
          </a:xfrm>
          <a:prstGeom prst="parallelogram">
            <a:avLst>
              <a:gd name="adj" fmla="val 2782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 rot="-1049036">
            <a:off x="5986463" y="1374775"/>
            <a:ext cx="1135062" cy="1438275"/>
            <a:chOff x="3552" y="240"/>
            <a:chExt cx="1584" cy="1824"/>
          </a:xfrm>
        </p:grpSpPr>
        <p:sp>
          <p:nvSpPr>
            <p:cNvPr id="33805" name="Oval 13"/>
            <p:cNvSpPr>
              <a:spLocks noChangeArrowheads="1"/>
            </p:cNvSpPr>
            <p:nvPr/>
          </p:nvSpPr>
          <p:spPr bwMode="auto">
            <a:xfrm rot="-1711819">
              <a:off x="3552" y="240"/>
              <a:ext cx="1584" cy="18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6" name="Oval 14"/>
            <p:cNvSpPr>
              <a:spLocks noChangeArrowheads="1"/>
            </p:cNvSpPr>
            <p:nvPr/>
          </p:nvSpPr>
          <p:spPr bwMode="auto">
            <a:xfrm rot="-1771866">
              <a:off x="3600" y="288"/>
              <a:ext cx="1488" cy="172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2549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6454775" y="1808163"/>
            <a:ext cx="127000" cy="852487"/>
            <a:chOff x="2064" y="1584"/>
            <a:chExt cx="174" cy="1370"/>
          </a:xfrm>
        </p:grpSpPr>
        <p:sp>
          <p:nvSpPr>
            <p:cNvPr id="33808" name="Rectangle 16"/>
            <p:cNvSpPr>
              <a:spLocks noChangeArrowheads="1"/>
            </p:cNvSpPr>
            <p:nvPr/>
          </p:nvSpPr>
          <p:spPr bwMode="auto">
            <a:xfrm>
              <a:off x="2073" y="2042"/>
              <a:ext cx="144" cy="912"/>
            </a:xfrm>
            <a:prstGeom prst="rect">
              <a:avLst/>
            </a:prstGeom>
            <a:gradFill rotWithShape="1">
              <a:gsLst>
                <a:gs pos="0">
                  <a:srgbClr val="FF3300"/>
                </a:gs>
                <a:gs pos="50000">
                  <a:srgbClr val="FF3300">
                    <a:gamma/>
                    <a:tint val="19216"/>
                    <a:invGamma/>
                  </a:srgbClr>
                </a:gs>
                <a:gs pos="100000">
                  <a:srgbClr val="FF33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3809" name="Picture 17" descr="Lua do clear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64" y="1584"/>
              <a:ext cx="174" cy="396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33810" name="AutoShape 18"/>
            <p:cNvSpPr>
              <a:spLocks noChangeArrowheads="1"/>
            </p:cNvSpPr>
            <p:nvPr/>
          </p:nvSpPr>
          <p:spPr bwMode="auto">
            <a:xfrm rot="10800000">
              <a:off x="2073" y="1946"/>
              <a:ext cx="144" cy="96"/>
            </a:xfrm>
            <a:prstGeom prst="flowChartManualOperation">
              <a:avLst/>
            </a:prstGeom>
            <a:gradFill rotWithShape="1">
              <a:gsLst>
                <a:gs pos="0">
                  <a:srgbClr val="FF3300"/>
                </a:gs>
                <a:gs pos="50000">
                  <a:srgbClr val="FF3300">
                    <a:gamma/>
                    <a:tint val="12549"/>
                    <a:invGamma/>
                  </a:srgbClr>
                </a:gs>
                <a:gs pos="100000">
                  <a:srgbClr val="FF33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11" name="AutoShape 19"/>
          <p:cNvSpPr>
            <a:spLocks noChangeArrowheads="1"/>
          </p:cNvSpPr>
          <p:nvPr/>
        </p:nvSpPr>
        <p:spPr bwMode="auto">
          <a:xfrm rot="5620470">
            <a:off x="5007769" y="3969544"/>
            <a:ext cx="382587" cy="949325"/>
          </a:xfrm>
          <a:prstGeom prst="parallelogram">
            <a:avLst>
              <a:gd name="adj" fmla="val 46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AutoShape 20"/>
          <p:cNvSpPr>
            <a:spLocks noChangeArrowheads="1"/>
          </p:cNvSpPr>
          <p:nvPr/>
        </p:nvSpPr>
        <p:spPr bwMode="auto">
          <a:xfrm rot="16204570" flipV="1">
            <a:off x="5899150" y="3146425"/>
            <a:ext cx="1277938" cy="1766888"/>
          </a:xfrm>
          <a:prstGeom prst="parallelogram">
            <a:avLst>
              <a:gd name="adj" fmla="val 84269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AutoShape 21" descr="Green marble"/>
          <p:cNvSpPr>
            <a:spLocks noChangeArrowheads="1"/>
          </p:cNvSpPr>
          <p:nvPr/>
        </p:nvSpPr>
        <p:spPr bwMode="auto">
          <a:xfrm rot="19732917" flipV="1">
            <a:off x="1074738" y="3468688"/>
            <a:ext cx="2716212" cy="687387"/>
          </a:xfrm>
          <a:prstGeom prst="parallelogram">
            <a:avLst>
              <a:gd name="adj" fmla="val 98788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1884363" y="3713163"/>
            <a:ext cx="609600" cy="381000"/>
            <a:chOff x="3347" y="2339"/>
            <a:chExt cx="384" cy="240"/>
          </a:xfrm>
        </p:grpSpPr>
        <p:sp>
          <p:nvSpPr>
            <p:cNvPr id="33815" name="AutoShape 23"/>
            <p:cNvSpPr>
              <a:spLocks noChangeArrowheads="1"/>
            </p:cNvSpPr>
            <p:nvPr/>
          </p:nvSpPr>
          <p:spPr bwMode="auto">
            <a:xfrm rot="21455878" flipH="1" flipV="1">
              <a:off x="3347" y="2412"/>
              <a:ext cx="384" cy="167"/>
            </a:xfrm>
            <a:custGeom>
              <a:avLst/>
              <a:gdLst>
                <a:gd name="G0" fmla="+- 5370 0 0"/>
                <a:gd name="G1" fmla="+- 5939493 0 0"/>
                <a:gd name="G2" fmla="+- 0 0 5939493"/>
                <a:gd name="T0" fmla="*/ 0 256 1"/>
                <a:gd name="T1" fmla="*/ 180 256 1"/>
                <a:gd name="G3" fmla="+- 5939493 T0 T1"/>
                <a:gd name="T2" fmla="*/ 0 256 1"/>
                <a:gd name="T3" fmla="*/ 90 256 1"/>
                <a:gd name="G4" fmla="+- 5939493 T2 T3"/>
                <a:gd name="G5" fmla="*/ G4 2 1"/>
                <a:gd name="T4" fmla="*/ 90 256 1"/>
                <a:gd name="T5" fmla="*/ 0 256 1"/>
                <a:gd name="G6" fmla="+- 5939493 T4 T5"/>
                <a:gd name="G7" fmla="*/ G6 2 1"/>
                <a:gd name="G8" fmla="abs 593949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370"/>
                <a:gd name="G18" fmla="*/ 5370 1 2"/>
                <a:gd name="G19" fmla="+- G18 5400 0"/>
                <a:gd name="G20" fmla="cos G19 5939493"/>
                <a:gd name="G21" fmla="sin G19 5939493"/>
                <a:gd name="G22" fmla="+- G20 10800 0"/>
                <a:gd name="G23" fmla="+- G21 10800 0"/>
                <a:gd name="G24" fmla="+- 10800 0 G20"/>
                <a:gd name="G25" fmla="+- 5370 10800 0"/>
                <a:gd name="G26" fmla="?: G9 G17 G25"/>
                <a:gd name="G27" fmla="?: G9 0 21600"/>
                <a:gd name="G28" fmla="cos 10800 5939493"/>
                <a:gd name="G29" fmla="sin 10800 5939493"/>
                <a:gd name="G30" fmla="sin 5370 5939493"/>
                <a:gd name="G31" fmla="+- G28 10800 0"/>
                <a:gd name="G32" fmla="+- G29 10800 0"/>
                <a:gd name="G33" fmla="+- G30 10800 0"/>
                <a:gd name="G34" fmla="?: G4 0 G31"/>
                <a:gd name="G35" fmla="?: 5939493 G34 0"/>
                <a:gd name="G36" fmla="?: G6 G35 G31"/>
                <a:gd name="G37" fmla="+- 21600 0 G36"/>
                <a:gd name="G38" fmla="?: G4 0 G33"/>
                <a:gd name="G39" fmla="?: 593949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0711 w 21600"/>
                <a:gd name="T15" fmla="*/ 18884 h 21600"/>
                <a:gd name="T16" fmla="*/ 10800 w 21600"/>
                <a:gd name="T17" fmla="*/ 5430 h 21600"/>
                <a:gd name="T18" fmla="*/ 10889 w 21600"/>
                <a:gd name="T19" fmla="*/ 18884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0741" y="16169"/>
                  </a:moveTo>
                  <a:cubicBezTo>
                    <a:pt x="7798" y="16137"/>
                    <a:pt x="5430" y="13742"/>
                    <a:pt x="5430" y="10800"/>
                  </a:cubicBezTo>
                  <a:cubicBezTo>
                    <a:pt x="5430" y="7834"/>
                    <a:pt x="7834" y="5430"/>
                    <a:pt x="10800" y="5430"/>
                  </a:cubicBezTo>
                  <a:cubicBezTo>
                    <a:pt x="13765" y="5430"/>
                    <a:pt x="16170" y="7834"/>
                    <a:pt x="16170" y="10800"/>
                  </a:cubicBezTo>
                  <a:cubicBezTo>
                    <a:pt x="16170" y="13742"/>
                    <a:pt x="13801" y="16137"/>
                    <a:pt x="10858" y="16169"/>
                  </a:cubicBezTo>
                  <a:lnTo>
                    <a:pt x="10918" y="21599"/>
                  </a:lnTo>
                  <a:cubicBezTo>
                    <a:pt x="16836" y="21534"/>
                    <a:pt x="21600" y="16718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6718"/>
                    <a:pt x="4763" y="21534"/>
                    <a:pt x="10681" y="2159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17400000" lon="20999999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3816" name="AutoShape 24"/>
            <p:cNvSpPr>
              <a:spLocks noChangeArrowheads="1"/>
            </p:cNvSpPr>
            <p:nvPr/>
          </p:nvSpPr>
          <p:spPr bwMode="auto">
            <a:xfrm flipH="1">
              <a:off x="3464" y="2339"/>
              <a:ext cx="160" cy="180"/>
            </a:xfrm>
            <a:prstGeom prst="can">
              <a:avLst>
                <a:gd name="adj" fmla="val 32760"/>
              </a:avLst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2587625" y="2776538"/>
            <a:ext cx="504825" cy="892175"/>
            <a:chOff x="3552" y="2915"/>
            <a:chExt cx="384" cy="685"/>
          </a:xfrm>
        </p:grpSpPr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3552" y="3360"/>
              <a:ext cx="384" cy="240"/>
              <a:chOff x="2031" y="2501"/>
              <a:chExt cx="326" cy="242"/>
            </a:xfrm>
          </p:grpSpPr>
          <p:sp>
            <p:nvSpPr>
              <p:cNvPr id="33819" name="AutoShape 27"/>
              <p:cNvSpPr>
                <a:spLocks noChangeArrowheads="1"/>
              </p:cNvSpPr>
              <p:nvPr/>
            </p:nvSpPr>
            <p:spPr bwMode="auto">
              <a:xfrm rot="21455878" flipH="1" flipV="1">
                <a:off x="2031" y="2575"/>
                <a:ext cx="326" cy="168"/>
              </a:xfrm>
              <a:custGeom>
                <a:avLst/>
                <a:gdLst>
                  <a:gd name="G0" fmla="+- 5370 0 0"/>
                  <a:gd name="G1" fmla="+- 5939493 0 0"/>
                  <a:gd name="G2" fmla="+- 0 0 5939493"/>
                  <a:gd name="T0" fmla="*/ 0 256 1"/>
                  <a:gd name="T1" fmla="*/ 180 256 1"/>
                  <a:gd name="G3" fmla="+- 5939493 T0 T1"/>
                  <a:gd name="T2" fmla="*/ 0 256 1"/>
                  <a:gd name="T3" fmla="*/ 90 256 1"/>
                  <a:gd name="G4" fmla="+- 5939493 T2 T3"/>
                  <a:gd name="G5" fmla="*/ G4 2 1"/>
                  <a:gd name="T4" fmla="*/ 90 256 1"/>
                  <a:gd name="T5" fmla="*/ 0 256 1"/>
                  <a:gd name="G6" fmla="+- 5939493 T4 T5"/>
                  <a:gd name="G7" fmla="*/ G6 2 1"/>
                  <a:gd name="G8" fmla="abs 5939493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370"/>
                  <a:gd name="G18" fmla="*/ 5370 1 2"/>
                  <a:gd name="G19" fmla="+- G18 5400 0"/>
                  <a:gd name="G20" fmla="cos G19 5939493"/>
                  <a:gd name="G21" fmla="sin G19 5939493"/>
                  <a:gd name="G22" fmla="+- G20 10800 0"/>
                  <a:gd name="G23" fmla="+- G21 10800 0"/>
                  <a:gd name="G24" fmla="+- 10800 0 G20"/>
                  <a:gd name="G25" fmla="+- 5370 10800 0"/>
                  <a:gd name="G26" fmla="?: G9 G17 G25"/>
                  <a:gd name="G27" fmla="?: G9 0 21600"/>
                  <a:gd name="G28" fmla="cos 10800 5939493"/>
                  <a:gd name="G29" fmla="sin 10800 5939493"/>
                  <a:gd name="G30" fmla="sin 5370 5939493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5939493 G34 0"/>
                  <a:gd name="G36" fmla="?: G6 G35 G31"/>
                  <a:gd name="G37" fmla="+- 21600 0 G36"/>
                  <a:gd name="G38" fmla="?: G4 0 G33"/>
                  <a:gd name="G39" fmla="?: 5939493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0711 w 21600"/>
                  <a:gd name="T15" fmla="*/ 18884 h 21600"/>
                  <a:gd name="T16" fmla="*/ 10800 w 21600"/>
                  <a:gd name="T17" fmla="*/ 5430 h 21600"/>
                  <a:gd name="T18" fmla="*/ 10889 w 21600"/>
                  <a:gd name="T19" fmla="*/ 18884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10741" y="16169"/>
                    </a:moveTo>
                    <a:cubicBezTo>
                      <a:pt x="7798" y="16137"/>
                      <a:pt x="5430" y="13742"/>
                      <a:pt x="5430" y="10800"/>
                    </a:cubicBezTo>
                    <a:cubicBezTo>
                      <a:pt x="5430" y="7834"/>
                      <a:pt x="7834" y="5430"/>
                      <a:pt x="10800" y="5430"/>
                    </a:cubicBezTo>
                    <a:cubicBezTo>
                      <a:pt x="13765" y="5430"/>
                      <a:pt x="16170" y="7834"/>
                      <a:pt x="16170" y="10800"/>
                    </a:cubicBezTo>
                    <a:cubicBezTo>
                      <a:pt x="16170" y="13742"/>
                      <a:pt x="13801" y="16137"/>
                      <a:pt x="10858" y="16169"/>
                    </a:cubicBezTo>
                    <a:lnTo>
                      <a:pt x="10918" y="21599"/>
                    </a:lnTo>
                    <a:cubicBezTo>
                      <a:pt x="16836" y="21534"/>
                      <a:pt x="21600" y="16718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6718"/>
                      <a:pt x="4763" y="21534"/>
                      <a:pt x="10681" y="2159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17400000" lon="20999999" rev="0"/>
                </a:camera>
                <a:lightRig rig="legacyFlat3" dir="b"/>
              </a:scene3d>
              <a:sp3d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3820" name="AutoShape 28"/>
              <p:cNvSpPr>
                <a:spLocks noChangeArrowheads="1"/>
              </p:cNvSpPr>
              <p:nvPr/>
            </p:nvSpPr>
            <p:spPr bwMode="auto">
              <a:xfrm flipH="1">
                <a:off x="2130" y="2501"/>
                <a:ext cx="136" cy="182"/>
              </a:xfrm>
              <a:prstGeom prst="can">
                <a:avLst>
                  <a:gd name="adj" fmla="val 38970"/>
                </a:avLst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21" name="AutoShape 29"/>
            <p:cNvSpPr>
              <a:spLocks noChangeArrowheads="1"/>
            </p:cNvSpPr>
            <p:nvPr/>
          </p:nvSpPr>
          <p:spPr bwMode="auto">
            <a:xfrm>
              <a:off x="3700" y="2915"/>
              <a:ext cx="105" cy="484"/>
            </a:xfrm>
            <a:prstGeom prst="can">
              <a:avLst>
                <a:gd name="adj" fmla="val 29087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1254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22" name="AutoShape 30" descr="Canvas"/>
          <p:cNvSpPr>
            <a:spLocks noChangeArrowheads="1"/>
          </p:cNvSpPr>
          <p:nvPr/>
        </p:nvSpPr>
        <p:spPr bwMode="auto">
          <a:xfrm rot="5400000">
            <a:off x="1704181" y="962819"/>
            <a:ext cx="2459038" cy="2209800"/>
          </a:xfrm>
          <a:prstGeom prst="parallelogram">
            <a:avLst>
              <a:gd name="adj" fmla="val 2782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31"/>
          <p:cNvGrpSpPr>
            <a:grpSpLocks/>
          </p:cNvGrpSpPr>
          <p:nvPr/>
        </p:nvGrpSpPr>
        <p:grpSpPr bwMode="auto">
          <a:xfrm rot="-1049036">
            <a:off x="2328863" y="1374775"/>
            <a:ext cx="1135062" cy="1438275"/>
            <a:chOff x="3552" y="240"/>
            <a:chExt cx="1584" cy="1824"/>
          </a:xfrm>
        </p:grpSpPr>
        <p:sp>
          <p:nvSpPr>
            <p:cNvPr id="33824" name="Oval 32"/>
            <p:cNvSpPr>
              <a:spLocks noChangeArrowheads="1"/>
            </p:cNvSpPr>
            <p:nvPr/>
          </p:nvSpPr>
          <p:spPr bwMode="auto">
            <a:xfrm rot="-1711819">
              <a:off x="3552" y="240"/>
              <a:ext cx="1584" cy="182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5" name="Oval 33"/>
            <p:cNvSpPr>
              <a:spLocks noChangeArrowheads="1"/>
            </p:cNvSpPr>
            <p:nvPr/>
          </p:nvSpPr>
          <p:spPr bwMode="auto">
            <a:xfrm rot="-1771866">
              <a:off x="3600" y="288"/>
              <a:ext cx="1488" cy="172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26" name="AutoShape 34"/>
          <p:cNvSpPr>
            <a:spLocks noChangeArrowheads="1"/>
          </p:cNvSpPr>
          <p:nvPr/>
        </p:nvSpPr>
        <p:spPr bwMode="auto">
          <a:xfrm rot="5620470">
            <a:off x="1350169" y="3969544"/>
            <a:ext cx="382587" cy="949325"/>
          </a:xfrm>
          <a:prstGeom prst="parallelogram">
            <a:avLst>
              <a:gd name="adj" fmla="val 46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7" name="AutoShape 35"/>
          <p:cNvSpPr>
            <a:spLocks noChangeArrowheads="1"/>
          </p:cNvSpPr>
          <p:nvPr/>
        </p:nvSpPr>
        <p:spPr bwMode="auto">
          <a:xfrm rot="16204570" flipV="1">
            <a:off x="2241550" y="3146425"/>
            <a:ext cx="1277938" cy="1766888"/>
          </a:xfrm>
          <a:prstGeom prst="parallelogram">
            <a:avLst>
              <a:gd name="adj" fmla="val 84269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2762250" y="1504950"/>
            <a:ext cx="228600" cy="1147763"/>
            <a:chOff x="1875" y="2796"/>
            <a:chExt cx="144" cy="723"/>
          </a:xfrm>
        </p:grpSpPr>
        <p:grpSp>
          <p:nvGrpSpPr>
            <p:cNvPr id="12" name="Group 37"/>
            <p:cNvGrpSpPr>
              <a:grpSpLocks/>
            </p:cNvGrpSpPr>
            <p:nvPr/>
          </p:nvGrpSpPr>
          <p:grpSpPr bwMode="auto">
            <a:xfrm>
              <a:off x="1875" y="2796"/>
              <a:ext cx="144" cy="376"/>
              <a:chOff x="2544" y="2832"/>
              <a:chExt cx="144" cy="376"/>
            </a:xfrm>
          </p:grpSpPr>
          <p:pic>
            <p:nvPicPr>
              <p:cNvPr id="33830" name="Picture 38" descr="Lua do clear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544" y="2832"/>
                <a:ext cx="144" cy="3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</p:pic>
          <p:sp>
            <p:nvSpPr>
              <p:cNvPr id="33831" name="AutoShape 39"/>
              <p:cNvSpPr>
                <a:spLocks noChangeArrowheads="1"/>
              </p:cNvSpPr>
              <p:nvPr/>
            </p:nvSpPr>
            <p:spPr bwMode="auto">
              <a:xfrm rot="10800000">
                <a:off x="2551" y="3129"/>
                <a:ext cx="120" cy="79"/>
              </a:xfrm>
              <a:prstGeom prst="flowChartManualOperation">
                <a:avLst/>
              </a:prstGeom>
              <a:gradFill rotWithShape="1">
                <a:gsLst>
                  <a:gs pos="0">
                    <a:srgbClr val="FF3300"/>
                  </a:gs>
                  <a:gs pos="50000">
                    <a:srgbClr val="FF3300">
                      <a:gamma/>
                      <a:tint val="12549"/>
                      <a:invGamma/>
                    </a:srgbClr>
                  </a:gs>
                  <a:gs pos="100000">
                    <a:srgbClr val="FF33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32" name="Rectangle 40"/>
            <p:cNvSpPr>
              <a:spLocks noChangeArrowheads="1"/>
            </p:cNvSpPr>
            <p:nvPr/>
          </p:nvSpPr>
          <p:spPr bwMode="auto">
            <a:xfrm>
              <a:off x="1881" y="3168"/>
              <a:ext cx="120" cy="351"/>
            </a:xfrm>
            <a:prstGeom prst="rect">
              <a:avLst/>
            </a:prstGeom>
            <a:gradFill rotWithShape="1">
              <a:gsLst>
                <a:gs pos="0">
                  <a:srgbClr val="FF3300"/>
                </a:gs>
                <a:gs pos="50000">
                  <a:srgbClr val="FF3300">
                    <a:gamma/>
                    <a:tint val="19216"/>
                    <a:invGamma/>
                  </a:srgbClr>
                </a:gs>
                <a:gs pos="100000">
                  <a:srgbClr val="FF33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41"/>
          <p:cNvGrpSpPr>
            <a:grpSpLocks/>
          </p:cNvGrpSpPr>
          <p:nvPr/>
        </p:nvGrpSpPr>
        <p:grpSpPr bwMode="auto">
          <a:xfrm>
            <a:off x="2095500" y="1981200"/>
            <a:ext cx="228600" cy="1784350"/>
            <a:chOff x="2064" y="1584"/>
            <a:chExt cx="174" cy="1370"/>
          </a:xfrm>
        </p:grpSpPr>
        <p:sp>
          <p:nvSpPr>
            <p:cNvPr id="33834" name="Rectangle 42"/>
            <p:cNvSpPr>
              <a:spLocks noChangeArrowheads="1"/>
            </p:cNvSpPr>
            <p:nvPr/>
          </p:nvSpPr>
          <p:spPr bwMode="auto">
            <a:xfrm>
              <a:off x="2073" y="2042"/>
              <a:ext cx="144" cy="912"/>
            </a:xfrm>
            <a:prstGeom prst="rect">
              <a:avLst/>
            </a:prstGeom>
            <a:gradFill rotWithShape="1">
              <a:gsLst>
                <a:gs pos="0">
                  <a:srgbClr val="FF3300"/>
                </a:gs>
                <a:gs pos="50000">
                  <a:srgbClr val="FF3300">
                    <a:gamma/>
                    <a:tint val="19216"/>
                    <a:invGamma/>
                  </a:srgbClr>
                </a:gs>
                <a:gs pos="100000">
                  <a:srgbClr val="FF33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3835" name="Picture 43" descr="Lua do clear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64" y="1584"/>
              <a:ext cx="174" cy="396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33836" name="AutoShape 44"/>
            <p:cNvSpPr>
              <a:spLocks noChangeArrowheads="1"/>
            </p:cNvSpPr>
            <p:nvPr/>
          </p:nvSpPr>
          <p:spPr bwMode="auto">
            <a:xfrm rot="10800000">
              <a:off x="2073" y="1946"/>
              <a:ext cx="144" cy="96"/>
            </a:xfrm>
            <a:prstGeom prst="flowChartManualOperation">
              <a:avLst/>
            </a:prstGeom>
            <a:gradFill rotWithShape="1">
              <a:gsLst>
                <a:gs pos="0">
                  <a:srgbClr val="FF3300"/>
                </a:gs>
                <a:gs pos="50000">
                  <a:srgbClr val="FF3300">
                    <a:gamma/>
                    <a:tint val="12549"/>
                    <a:invGamma/>
                  </a:srgbClr>
                </a:gs>
                <a:gs pos="100000">
                  <a:srgbClr val="FF33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45"/>
          <p:cNvGrpSpPr>
            <a:grpSpLocks/>
          </p:cNvGrpSpPr>
          <p:nvPr/>
        </p:nvGrpSpPr>
        <p:grpSpPr bwMode="auto">
          <a:xfrm>
            <a:off x="5753100" y="1981200"/>
            <a:ext cx="228600" cy="1784350"/>
            <a:chOff x="2064" y="1584"/>
            <a:chExt cx="174" cy="1370"/>
          </a:xfrm>
        </p:grpSpPr>
        <p:sp>
          <p:nvSpPr>
            <p:cNvPr id="33838" name="Rectangle 46"/>
            <p:cNvSpPr>
              <a:spLocks noChangeArrowheads="1"/>
            </p:cNvSpPr>
            <p:nvPr/>
          </p:nvSpPr>
          <p:spPr bwMode="auto">
            <a:xfrm>
              <a:off x="2073" y="2042"/>
              <a:ext cx="144" cy="912"/>
            </a:xfrm>
            <a:prstGeom prst="rect">
              <a:avLst/>
            </a:prstGeom>
            <a:gradFill rotWithShape="1">
              <a:gsLst>
                <a:gs pos="0">
                  <a:srgbClr val="FF3300"/>
                </a:gs>
                <a:gs pos="50000">
                  <a:srgbClr val="FF3300">
                    <a:gamma/>
                    <a:tint val="19216"/>
                    <a:invGamma/>
                  </a:srgbClr>
                </a:gs>
                <a:gs pos="100000">
                  <a:srgbClr val="FF33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3839" name="Picture 47" descr="Lua do clear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64" y="1584"/>
              <a:ext cx="174" cy="396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33840" name="AutoShape 48"/>
            <p:cNvSpPr>
              <a:spLocks noChangeArrowheads="1"/>
            </p:cNvSpPr>
            <p:nvPr/>
          </p:nvSpPr>
          <p:spPr bwMode="auto">
            <a:xfrm rot="10800000">
              <a:off x="2073" y="1946"/>
              <a:ext cx="144" cy="96"/>
            </a:xfrm>
            <a:prstGeom prst="flowChartManualOperation">
              <a:avLst/>
            </a:prstGeom>
            <a:gradFill rotWithShape="1">
              <a:gsLst>
                <a:gs pos="0">
                  <a:srgbClr val="FF3300"/>
                </a:gs>
                <a:gs pos="50000">
                  <a:srgbClr val="FF3300">
                    <a:gamma/>
                    <a:tint val="12549"/>
                    <a:invGamma/>
                  </a:srgbClr>
                </a:gs>
                <a:gs pos="100000">
                  <a:srgbClr val="FF33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247650" y="228600"/>
            <a:ext cx="8686800" cy="632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</cp:revision>
  <dcterms:created xsi:type="dcterms:W3CDTF">2018-02-23T14:55:10Z</dcterms:created>
  <dcterms:modified xsi:type="dcterms:W3CDTF">2018-02-23T14:55:37Z</dcterms:modified>
</cp:coreProperties>
</file>